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283" r:id="rId4"/>
    <p:sldId id="363" r:id="rId5"/>
    <p:sldId id="303" r:id="rId6"/>
    <p:sldId id="286" r:id="rId7"/>
    <p:sldId id="272" r:id="rId8"/>
    <p:sldId id="263" r:id="rId9"/>
    <p:sldId id="360" r:id="rId10"/>
    <p:sldId id="361" r:id="rId11"/>
    <p:sldId id="362" r:id="rId12"/>
    <p:sldId id="331" r:id="rId13"/>
    <p:sldId id="334" r:id="rId14"/>
    <p:sldId id="271" r:id="rId15"/>
  </p:sldIdLst>
  <p:sldSz cx="9144000" cy="6858000" type="screen4x3"/>
  <p:notesSz cx="9601200" cy="7315200"/>
  <p:defaultTextStyle>
    <a:defPPr>
      <a:defRPr lang="en-GB"/>
    </a:defPPr>
    <a:lvl1pPr algn="ctr"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1pPr>
    <a:lvl2pPr marL="742950" indent="-285750" algn="ctr"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2pPr>
    <a:lvl3pPr marL="1143000" indent="-228600" algn="ctr"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3pPr>
    <a:lvl4pPr marL="1600200" indent="-228600" algn="ctr"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4pPr>
    <a:lvl5pPr marL="2057400" indent="-228600" algn="ctr"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5pPr>
    <a:lvl6pPr marL="2286000" algn="l" defTabSz="914400" rtl="0" eaLnBrk="1" latinLnBrk="0" hangingPunct="1">
      <a:defRPr sz="2000" kern="1200">
        <a:solidFill>
          <a:schemeClr val="bg1"/>
        </a:solidFill>
        <a:latin typeface="Times New Roman" pitchFamily="18" charset="0"/>
        <a:ea typeface="+mn-ea"/>
        <a:cs typeface="+mn-cs"/>
      </a:defRPr>
    </a:lvl6pPr>
    <a:lvl7pPr marL="2743200" algn="l" defTabSz="914400" rtl="0" eaLnBrk="1" latinLnBrk="0" hangingPunct="1">
      <a:defRPr sz="2000" kern="1200">
        <a:solidFill>
          <a:schemeClr val="bg1"/>
        </a:solidFill>
        <a:latin typeface="Times New Roman" pitchFamily="18" charset="0"/>
        <a:ea typeface="+mn-ea"/>
        <a:cs typeface="+mn-cs"/>
      </a:defRPr>
    </a:lvl7pPr>
    <a:lvl8pPr marL="3200400" algn="l" defTabSz="914400" rtl="0" eaLnBrk="1" latinLnBrk="0" hangingPunct="1">
      <a:defRPr sz="2000" kern="1200">
        <a:solidFill>
          <a:schemeClr val="bg1"/>
        </a:solidFill>
        <a:latin typeface="Times New Roman" pitchFamily="18" charset="0"/>
        <a:ea typeface="+mn-ea"/>
        <a:cs typeface="+mn-cs"/>
      </a:defRPr>
    </a:lvl8pPr>
    <a:lvl9pPr marL="3657600" algn="l" defTabSz="914400" rtl="0" eaLnBrk="1" latinLnBrk="0" hangingPunct="1">
      <a:defRPr sz="20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0504" autoAdjust="0"/>
  </p:normalViewPr>
  <p:slideViewPr>
    <p:cSldViewPr>
      <p:cViewPr>
        <p:scale>
          <a:sx n="90" d="100"/>
          <a:sy n="90" d="100"/>
        </p:scale>
        <p:origin x="-1320" y="168"/>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194"/>
        <p:guide pos="283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gif"/><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gif"/><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4B86E-E7E4-422F-B0ED-3EDE80D5C9F9}"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en-US"/>
        </a:p>
      </dgm:t>
    </dgm:pt>
    <dgm:pt modelId="{9DB221F7-8F40-419E-8827-7C324E235BF5}">
      <dgm:prSet phldrT="[Text]"/>
      <dgm:spPr/>
      <dgm:t>
        <a:bodyPr/>
        <a:lstStyle/>
        <a:p>
          <a:r>
            <a:rPr lang="en-US" dirty="0" smtClean="0"/>
            <a:t> </a:t>
          </a:r>
          <a:r>
            <a:rPr lang="en-US" dirty="0" smtClean="0">
              <a:solidFill>
                <a:srgbClr val="002060"/>
              </a:solidFill>
            </a:rPr>
            <a:t>Asana for each chakras / channels  </a:t>
          </a:r>
          <a:endParaRPr lang="en-US" dirty="0">
            <a:solidFill>
              <a:srgbClr val="002060"/>
            </a:solidFill>
          </a:endParaRPr>
        </a:p>
      </dgm:t>
    </dgm:pt>
    <dgm:pt modelId="{5004E146-5081-48EE-8FB8-D0E4BDB92A38}" type="parTrans" cxnId="{FBDBE6B0-0C4D-48F0-AC35-5287FA2CC0EB}">
      <dgm:prSet/>
      <dgm:spPr/>
      <dgm:t>
        <a:bodyPr/>
        <a:lstStyle/>
        <a:p>
          <a:endParaRPr lang="en-US"/>
        </a:p>
      </dgm:t>
    </dgm:pt>
    <dgm:pt modelId="{3881AB8E-9E03-4D6A-8B4F-3BAAF37C025F}" type="sibTrans" cxnId="{FBDBE6B0-0C4D-48F0-AC35-5287FA2CC0EB}">
      <dgm:prSet/>
      <dgm:spPr/>
      <dgm:t>
        <a:bodyPr/>
        <a:lstStyle/>
        <a:p>
          <a:endParaRPr lang="en-US"/>
        </a:p>
      </dgm:t>
    </dgm:pt>
    <dgm:pt modelId="{E8A671D7-48F8-41AD-A0DA-C307C866C453}">
      <dgm:prSet phldrT="[Text]"/>
      <dgm:spPr/>
      <dgm:t>
        <a:bodyPr/>
        <a:lstStyle/>
        <a:p>
          <a:r>
            <a:rPr lang="en-US" dirty="0" smtClean="0"/>
            <a:t> </a:t>
          </a:r>
          <a:r>
            <a:rPr lang="en-US" dirty="0" smtClean="0">
              <a:solidFill>
                <a:srgbClr val="002060"/>
              </a:solidFill>
            </a:rPr>
            <a:t>Music/</a:t>
          </a:r>
          <a:r>
            <a:rPr lang="en-US" dirty="0" err="1" smtClean="0">
              <a:solidFill>
                <a:srgbClr val="002060"/>
              </a:solidFill>
            </a:rPr>
            <a:t>Raagas</a:t>
          </a:r>
          <a:r>
            <a:rPr lang="en-US" dirty="0" smtClean="0">
              <a:solidFill>
                <a:srgbClr val="002060"/>
              </a:solidFill>
            </a:rPr>
            <a:t> for each chakras / channels</a:t>
          </a:r>
          <a:endParaRPr lang="en-US" dirty="0">
            <a:solidFill>
              <a:srgbClr val="002060"/>
            </a:solidFill>
          </a:endParaRPr>
        </a:p>
      </dgm:t>
    </dgm:pt>
    <dgm:pt modelId="{F645F366-F0D6-474F-AB44-EE940B964547}" type="parTrans" cxnId="{83125489-C33F-4B41-926E-2B15908FED82}">
      <dgm:prSet/>
      <dgm:spPr/>
      <dgm:t>
        <a:bodyPr/>
        <a:lstStyle/>
        <a:p>
          <a:endParaRPr lang="en-US"/>
        </a:p>
      </dgm:t>
    </dgm:pt>
    <dgm:pt modelId="{A8F8F36D-2B71-4A6D-8E15-D0431A7292EA}" type="sibTrans" cxnId="{83125489-C33F-4B41-926E-2B15908FED82}">
      <dgm:prSet/>
      <dgm:spPr/>
      <dgm:t>
        <a:bodyPr/>
        <a:lstStyle/>
        <a:p>
          <a:endParaRPr lang="en-US"/>
        </a:p>
      </dgm:t>
    </dgm:pt>
    <dgm:pt modelId="{1B636B7A-DC86-4D1D-8DA9-1E832C262815}">
      <dgm:prSet/>
      <dgm:spPr/>
      <dgm:t>
        <a:bodyPr/>
        <a:lstStyle/>
        <a:p>
          <a:r>
            <a:rPr lang="en-US" dirty="0" smtClean="0"/>
            <a:t> </a:t>
          </a:r>
          <a:r>
            <a:rPr lang="en-US" dirty="0" smtClean="0">
              <a:solidFill>
                <a:srgbClr val="002060"/>
              </a:solidFill>
            </a:rPr>
            <a:t>Five Elements for chakras / channels   </a:t>
          </a:r>
          <a:endParaRPr lang="en-US" dirty="0">
            <a:solidFill>
              <a:srgbClr val="002060"/>
            </a:solidFill>
          </a:endParaRPr>
        </a:p>
      </dgm:t>
    </dgm:pt>
    <dgm:pt modelId="{1489A84B-6536-4F59-9494-085F223ECBB6}" type="parTrans" cxnId="{4347A5B7-6FF9-4701-9142-C3536F26EF5C}">
      <dgm:prSet/>
      <dgm:spPr/>
      <dgm:t>
        <a:bodyPr/>
        <a:lstStyle/>
        <a:p>
          <a:endParaRPr lang="en-US"/>
        </a:p>
      </dgm:t>
    </dgm:pt>
    <dgm:pt modelId="{3083BAD4-35C0-4EB0-8A02-D1516118AEB9}" type="sibTrans" cxnId="{4347A5B7-6FF9-4701-9142-C3536F26EF5C}">
      <dgm:prSet/>
      <dgm:spPr/>
      <dgm:t>
        <a:bodyPr/>
        <a:lstStyle/>
        <a:p>
          <a:endParaRPr lang="en-US"/>
        </a:p>
      </dgm:t>
    </dgm:pt>
    <dgm:pt modelId="{C69A9CA7-334D-4E53-BA5E-396C6E4D2F76}">
      <dgm:prSet/>
      <dgm:spPr/>
      <dgm:t>
        <a:bodyPr/>
        <a:lstStyle/>
        <a:p>
          <a:r>
            <a:rPr lang="en-US" dirty="0" smtClean="0"/>
            <a:t> </a:t>
          </a:r>
          <a:r>
            <a:rPr lang="en-US" dirty="0" smtClean="0">
              <a:solidFill>
                <a:srgbClr val="002060"/>
              </a:solidFill>
            </a:rPr>
            <a:t>Affirmation in Meditation for chakras</a:t>
          </a:r>
          <a:endParaRPr lang="en-US" dirty="0">
            <a:solidFill>
              <a:srgbClr val="002060"/>
            </a:solidFill>
          </a:endParaRPr>
        </a:p>
      </dgm:t>
    </dgm:pt>
    <dgm:pt modelId="{D00695E4-F7F0-406D-B0C2-ED8B7C0FC7DE}" type="parTrans" cxnId="{CD984810-229A-4FF5-AE3C-CC161A7676EC}">
      <dgm:prSet/>
      <dgm:spPr/>
      <dgm:t>
        <a:bodyPr/>
        <a:lstStyle/>
        <a:p>
          <a:endParaRPr lang="en-US"/>
        </a:p>
      </dgm:t>
    </dgm:pt>
    <dgm:pt modelId="{962F1DE7-A34A-49B9-801B-17267FF76B0B}" type="sibTrans" cxnId="{CD984810-229A-4FF5-AE3C-CC161A7676EC}">
      <dgm:prSet/>
      <dgm:spPr/>
      <dgm:t>
        <a:bodyPr/>
        <a:lstStyle/>
        <a:p>
          <a:endParaRPr lang="en-US"/>
        </a:p>
      </dgm:t>
    </dgm:pt>
    <dgm:pt modelId="{7E14FC24-EECA-42F1-BE5D-1A19A7DC8D1A}">
      <dgm:prSet phldrT="[Text]"/>
      <dgm:spPr/>
      <dgm:t>
        <a:bodyPr/>
        <a:lstStyle/>
        <a:p>
          <a:r>
            <a:rPr lang="en-US" dirty="0" smtClean="0"/>
            <a:t> </a:t>
          </a:r>
          <a:r>
            <a:rPr lang="en-US" dirty="0" smtClean="0">
              <a:solidFill>
                <a:srgbClr val="002060"/>
              </a:solidFill>
            </a:rPr>
            <a:t>Simple Exercise / Walking / Massage</a:t>
          </a:r>
          <a:endParaRPr lang="en-US" dirty="0">
            <a:solidFill>
              <a:srgbClr val="002060"/>
            </a:solidFill>
          </a:endParaRPr>
        </a:p>
      </dgm:t>
    </dgm:pt>
    <dgm:pt modelId="{A91CA21D-15CA-493D-9570-67B2546DA1F1}" type="sibTrans" cxnId="{AF03F2CA-3EBA-414F-925E-4BFEE455EF4B}">
      <dgm:prSet/>
      <dgm:spPr/>
      <dgm:t>
        <a:bodyPr/>
        <a:lstStyle/>
        <a:p>
          <a:endParaRPr lang="en-US"/>
        </a:p>
      </dgm:t>
    </dgm:pt>
    <dgm:pt modelId="{B0D6C588-F0DB-4651-8BF3-621D8BBACF97}" type="parTrans" cxnId="{AF03F2CA-3EBA-414F-925E-4BFEE455EF4B}">
      <dgm:prSet/>
      <dgm:spPr/>
      <dgm:t>
        <a:bodyPr/>
        <a:lstStyle/>
        <a:p>
          <a:endParaRPr lang="en-US"/>
        </a:p>
      </dgm:t>
    </dgm:pt>
    <dgm:pt modelId="{938BBD84-9E29-4E90-9A53-2B405C264A5E}">
      <dgm:prSet/>
      <dgm:spPr/>
      <dgm:t>
        <a:bodyPr/>
        <a:lstStyle/>
        <a:p>
          <a:r>
            <a:rPr lang="en-US" dirty="0" smtClean="0"/>
            <a:t> </a:t>
          </a:r>
          <a:r>
            <a:rPr lang="en-US" dirty="0" smtClean="0">
              <a:solidFill>
                <a:srgbClr val="002060"/>
              </a:solidFill>
            </a:rPr>
            <a:t>Food –Carbohydrate vs Protein  </a:t>
          </a:r>
          <a:endParaRPr lang="en-US" dirty="0">
            <a:solidFill>
              <a:srgbClr val="002060"/>
            </a:solidFill>
          </a:endParaRPr>
        </a:p>
      </dgm:t>
    </dgm:pt>
    <dgm:pt modelId="{19B46EE7-657B-4A4D-B358-08ECE3931424}" type="parTrans" cxnId="{64FE45A6-B06D-41F3-A5B7-183B5A8C8CAD}">
      <dgm:prSet/>
      <dgm:spPr/>
      <dgm:t>
        <a:bodyPr/>
        <a:lstStyle/>
        <a:p>
          <a:endParaRPr lang="en-US"/>
        </a:p>
      </dgm:t>
    </dgm:pt>
    <dgm:pt modelId="{4AD43C44-56E8-4123-99BA-BC9084F20B4B}" type="sibTrans" cxnId="{64FE45A6-B06D-41F3-A5B7-183B5A8C8CAD}">
      <dgm:prSet/>
      <dgm:spPr/>
      <dgm:t>
        <a:bodyPr/>
        <a:lstStyle/>
        <a:p>
          <a:endParaRPr lang="en-US"/>
        </a:p>
      </dgm:t>
    </dgm:pt>
    <dgm:pt modelId="{5ECA6F1D-2C05-4E9A-A276-B9386F870174}" type="pres">
      <dgm:prSet presAssocID="{9624B86E-E7E4-422F-B0ED-3EDE80D5C9F9}" presName="linear" presStyleCnt="0">
        <dgm:presLayoutVars>
          <dgm:dir/>
          <dgm:resizeHandles val="exact"/>
        </dgm:presLayoutVars>
      </dgm:prSet>
      <dgm:spPr/>
      <dgm:t>
        <a:bodyPr/>
        <a:lstStyle/>
        <a:p>
          <a:endParaRPr lang="en-US"/>
        </a:p>
      </dgm:t>
    </dgm:pt>
    <dgm:pt modelId="{6D86FA11-14DD-41B5-BFB9-532ACF5A767D}" type="pres">
      <dgm:prSet presAssocID="{7E14FC24-EECA-42F1-BE5D-1A19A7DC8D1A}" presName="comp" presStyleCnt="0"/>
      <dgm:spPr/>
    </dgm:pt>
    <dgm:pt modelId="{2CC2E50F-F9F4-416A-A3B1-94B866CCC492}" type="pres">
      <dgm:prSet presAssocID="{7E14FC24-EECA-42F1-BE5D-1A19A7DC8D1A}" presName="box" presStyleLbl="node1" presStyleIdx="0" presStyleCnt="6"/>
      <dgm:spPr/>
      <dgm:t>
        <a:bodyPr/>
        <a:lstStyle/>
        <a:p>
          <a:endParaRPr lang="en-US"/>
        </a:p>
      </dgm:t>
    </dgm:pt>
    <dgm:pt modelId="{1E9FEA08-CED3-4611-AA8B-77B489989A14}" type="pres">
      <dgm:prSet presAssocID="{7E14FC24-EECA-42F1-BE5D-1A19A7DC8D1A}"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55000" b="-55000"/>
          </a:stretch>
        </a:blipFill>
      </dgm:spPr>
      <dgm:t>
        <a:bodyPr/>
        <a:lstStyle/>
        <a:p>
          <a:endParaRPr lang="en-US"/>
        </a:p>
      </dgm:t>
    </dgm:pt>
    <dgm:pt modelId="{877B5800-1E56-4AA9-BC09-D5B4F84A2A04}" type="pres">
      <dgm:prSet presAssocID="{7E14FC24-EECA-42F1-BE5D-1A19A7DC8D1A}" presName="text" presStyleLbl="node1" presStyleIdx="0" presStyleCnt="6">
        <dgm:presLayoutVars>
          <dgm:bulletEnabled val="1"/>
        </dgm:presLayoutVars>
      </dgm:prSet>
      <dgm:spPr/>
      <dgm:t>
        <a:bodyPr/>
        <a:lstStyle/>
        <a:p>
          <a:endParaRPr lang="en-US"/>
        </a:p>
      </dgm:t>
    </dgm:pt>
    <dgm:pt modelId="{34962BD0-417B-4ED9-A0B0-9FE67CFDCE32}" type="pres">
      <dgm:prSet presAssocID="{A91CA21D-15CA-493D-9570-67B2546DA1F1}" presName="spacer" presStyleCnt="0"/>
      <dgm:spPr/>
    </dgm:pt>
    <dgm:pt modelId="{B699DF56-10BE-4FD1-97A0-E4909D148420}" type="pres">
      <dgm:prSet presAssocID="{938BBD84-9E29-4E90-9A53-2B405C264A5E}" presName="comp" presStyleCnt="0"/>
      <dgm:spPr/>
    </dgm:pt>
    <dgm:pt modelId="{AF465103-B94A-4FF1-ACFF-DC3075D40D82}" type="pres">
      <dgm:prSet presAssocID="{938BBD84-9E29-4E90-9A53-2B405C264A5E}" presName="box" presStyleLbl="node1" presStyleIdx="1" presStyleCnt="6"/>
      <dgm:spPr/>
      <dgm:t>
        <a:bodyPr/>
        <a:lstStyle/>
        <a:p>
          <a:endParaRPr lang="en-US"/>
        </a:p>
      </dgm:t>
    </dgm:pt>
    <dgm:pt modelId="{7CAFA7A3-B5FC-4257-8AD7-1C711C57BEE7}" type="pres">
      <dgm:prSet presAssocID="{938BBD84-9E29-4E90-9A53-2B405C264A5E}"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43000" b="-43000"/>
          </a:stretch>
        </a:blipFill>
      </dgm:spPr>
    </dgm:pt>
    <dgm:pt modelId="{93646D40-82A4-4475-B6EC-DDC8F7045E9C}" type="pres">
      <dgm:prSet presAssocID="{938BBD84-9E29-4E90-9A53-2B405C264A5E}" presName="text" presStyleLbl="node1" presStyleIdx="1" presStyleCnt="6">
        <dgm:presLayoutVars>
          <dgm:bulletEnabled val="1"/>
        </dgm:presLayoutVars>
      </dgm:prSet>
      <dgm:spPr/>
      <dgm:t>
        <a:bodyPr/>
        <a:lstStyle/>
        <a:p>
          <a:endParaRPr lang="en-US"/>
        </a:p>
      </dgm:t>
    </dgm:pt>
    <dgm:pt modelId="{7E05EE27-BC80-4FCB-9CBB-0616E9A769CD}" type="pres">
      <dgm:prSet presAssocID="{4AD43C44-56E8-4123-99BA-BC9084F20B4B}" presName="spacer" presStyleCnt="0"/>
      <dgm:spPr/>
    </dgm:pt>
    <dgm:pt modelId="{85609ADB-6165-4E99-A502-ACEE032D8198}" type="pres">
      <dgm:prSet presAssocID="{C69A9CA7-334D-4E53-BA5E-396C6E4D2F76}" presName="comp" presStyleCnt="0"/>
      <dgm:spPr/>
    </dgm:pt>
    <dgm:pt modelId="{5CD870AB-64BB-421C-9C48-AB1FC6E911BE}" type="pres">
      <dgm:prSet presAssocID="{C69A9CA7-334D-4E53-BA5E-396C6E4D2F76}" presName="box" presStyleLbl="node1" presStyleIdx="2" presStyleCnt="6"/>
      <dgm:spPr/>
      <dgm:t>
        <a:bodyPr/>
        <a:lstStyle/>
        <a:p>
          <a:endParaRPr lang="en-US"/>
        </a:p>
      </dgm:t>
    </dgm:pt>
    <dgm:pt modelId="{674DDF50-E80B-41D4-9782-9B8B453B3A39}" type="pres">
      <dgm:prSet presAssocID="{C69A9CA7-334D-4E53-BA5E-396C6E4D2F76}" presName="img" presStyleLbl="fgImgPlace1" presStyleIdx="2" presStyleCnt="6"/>
      <dgm:spPr>
        <a:blipFill rotWithShape="1">
          <a:blip xmlns:r="http://schemas.openxmlformats.org/officeDocument/2006/relationships" r:embed="rId3"/>
          <a:stretch>
            <a:fillRect/>
          </a:stretch>
        </a:blipFill>
      </dgm:spPr>
    </dgm:pt>
    <dgm:pt modelId="{CBC516F5-5CE5-4CAF-A3FE-EDC20BBD4589}" type="pres">
      <dgm:prSet presAssocID="{C69A9CA7-334D-4E53-BA5E-396C6E4D2F76}" presName="text" presStyleLbl="node1" presStyleIdx="2" presStyleCnt="6">
        <dgm:presLayoutVars>
          <dgm:bulletEnabled val="1"/>
        </dgm:presLayoutVars>
      </dgm:prSet>
      <dgm:spPr/>
      <dgm:t>
        <a:bodyPr/>
        <a:lstStyle/>
        <a:p>
          <a:endParaRPr lang="en-US"/>
        </a:p>
      </dgm:t>
    </dgm:pt>
    <dgm:pt modelId="{E5FCA762-2361-4EC5-88BA-FEB226D6787C}" type="pres">
      <dgm:prSet presAssocID="{962F1DE7-A34A-49B9-801B-17267FF76B0B}" presName="spacer" presStyleCnt="0"/>
      <dgm:spPr/>
    </dgm:pt>
    <dgm:pt modelId="{70BCCD5A-1CAE-4DB8-B8FD-E53E9C335A27}" type="pres">
      <dgm:prSet presAssocID="{1B636B7A-DC86-4D1D-8DA9-1E832C262815}" presName="comp" presStyleCnt="0"/>
      <dgm:spPr/>
    </dgm:pt>
    <dgm:pt modelId="{1A6EBE08-0791-4120-BF2F-B1EA8600E77E}" type="pres">
      <dgm:prSet presAssocID="{1B636B7A-DC86-4D1D-8DA9-1E832C262815}" presName="box" presStyleLbl="node1" presStyleIdx="3" presStyleCnt="6"/>
      <dgm:spPr/>
      <dgm:t>
        <a:bodyPr/>
        <a:lstStyle/>
        <a:p>
          <a:endParaRPr lang="en-US"/>
        </a:p>
      </dgm:t>
    </dgm:pt>
    <dgm:pt modelId="{B807621A-BBBE-4C6D-BC2C-AE0F360C8480}" type="pres">
      <dgm:prSet presAssocID="{1B636B7A-DC86-4D1D-8DA9-1E832C262815}" presName="img" presStyleLbl="fgImgPlace1" presStyleIdx="3" presStyleCnt="6"/>
      <dgm:spPr>
        <a:blipFill rotWithShape="1">
          <a:blip xmlns:r="http://schemas.openxmlformats.org/officeDocument/2006/relationships" r:embed="rId4"/>
          <a:stretch>
            <a:fillRect/>
          </a:stretch>
        </a:blipFill>
      </dgm:spPr>
    </dgm:pt>
    <dgm:pt modelId="{3B3959EC-1CC9-465C-9AFC-9A0C1B715B1E}" type="pres">
      <dgm:prSet presAssocID="{1B636B7A-DC86-4D1D-8DA9-1E832C262815}" presName="text" presStyleLbl="node1" presStyleIdx="3" presStyleCnt="6">
        <dgm:presLayoutVars>
          <dgm:bulletEnabled val="1"/>
        </dgm:presLayoutVars>
      </dgm:prSet>
      <dgm:spPr/>
      <dgm:t>
        <a:bodyPr/>
        <a:lstStyle/>
        <a:p>
          <a:endParaRPr lang="en-US"/>
        </a:p>
      </dgm:t>
    </dgm:pt>
    <dgm:pt modelId="{F715F16F-6333-48CF-B840-783F31E540E7}" type="pres">
      <dgm:prSet presAssocID="{3083BAD4-35C0-4EB0-8A02-D1516118AEB9}" presName="spacer" presStyleCnt="0"/>
      <dgm:spPr/>
    </dgm:pt>
    <dgm:pt modelId="{5B0635C9-2D4A-4113-A8F4-6B6FD677DC30}" type="pres">
      <dgm:prSet presAssocID="{9DB221F7-8F40-419E-8827-7C324E235BF5}" presName="comp" presStyleCnt="0"/>
      <dgm:spPr/>
    </dgm:pt>
    <dgm:pt modelId="{9D43E8AD-CEFC-4D7F-9A5B-37394AE4488B}" type="pres">
      <dgm:prSet presAssocID="{9DB221F7-8F40-419E-8827-7C324E235BF5}" presName="box" presStyleLbl="node1" presStyleIdx="4" presStyleCnt="6"/>
      <dgm:spPr/>
      <dgm:t>
        <a:bodyPr/>
        <a:lstStyle/>
        <a:p>
          <a:endParaRPr lang="en-US"/>
        </a:p>
      </dgm:t>
    </dgm:pt>
    <dgm:pt modelId="{71B817CB-D9D6-4DF7-A202-FD6BF4BC8F9E}" type="pres">
      <dgm:prSet presAssocID="{9DB221F7-8F40-419E-8827-7C324E235BF5}" presName="img" presStyleLbl="fgImgPlace1" presStyleIdx="4" presStyleCnt="6" custScaleX="104719"/>
      <dgm:spPr>
        <a:blipFill>
          <a:blip xmlns:r="http://schemas.openxmlformats.org/officeDocument/2006/relationships" r:embed="rId5">
            <a:extLst>
              <a:ext uri="{28A0092B-C50C-407E-A947-70E740481C1C}">
                <a14:useLocalDpi xmlns:a14="http://schemas.microsoft.com/office/drawing/2010/main" val="0"/>
              </a:ext>
            </a:extLst>
          </a:blip>
          <a:srcRect/>
          <a:stretch>
            <a:fillRect t="-34000" b="-34000"/>
          </a:stretch>
        </a:blipFill>
      </dgm:spPr>
    </dgm:pt>
    <dgm:pt modelId="{4833407F-3BC9-4FED-A0C7-9FA5CB366DFD}" type="pres">
      <dgm:prSet presAssocID="{9DB221F7-8F40-419E-8827-7C324E235BF5}" presName="text" presStyleLbl="node1" presStyleIdx="4" presStyleCnt="6">
        <dgm:presLayoutVars>
          <dgm:bulletEnabled val="1"/>
        </dgm:presLayoutVars>
      </dgm:prSet>
      <dgm:spPr/>
      <dgm:t>
        <a:bodyPr/>
        <a:lstStyle/>
        <a:p>
          <a:endParaRPr lang="en-US"/>
        </a:p>
      </dgm:t>
    </dgm:pt>
    <dgm:pt modelId="{27650C43-8A60-48EB-8DC5-989B350CB024}" type="pres">
      <dgm:prSet presAssocID="{3881AB8E-9E03-4D6A-8B4F-3BAAF37C025F}" presName="spacer" presStyleCnt="0"/>
      <dgm:spPr/>
    </dgm:pt>
    <dgm:pt modelId="{C63E1F0B-C41A-4A18-8C71-C7AD93F9DFD0}" type="pres">
      <dgm:prSet presAssocID="{E8A671D7-48F8-41AD-A0DA-C307C866C453}" presName="comp" presStyleCnt="0"/>
      <dgm:spPr/>
    </dgm:pt>
    <dgm:pt modelId="{26D968EC-83F6-4F7E-8F99-C3B4EDA0607B}" type="pres">
      <dgm:prSet presAssocID="{E8A671D7-48F8-41AD-A0DA-C307C866C453}" presName="box" presStyleLbl="node1" presStyleIdx="5" presStyleCnt="6" custLinFactNeighborX="893"/>
      <dgm:spPr/>
      <dgm:t>
        <a:bodyPr/>
        <a:lstStyle/>
        <a:p>
          <a:endParaRPr lang="en-US"/>
        </a:p>
      </dgm:t>
    </dgm:pt>
    <dgm:pt modelId="{61931FBA-A464-4606-9B6B-B91C4C201D9C}" type="pres">
      <dgm:prSet presAssocID="{E8A671D7-48F8-41AD-A0DA-C307C866C453}"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37000" b="-37000"/>
          </a:stretch>
        </a:blipFill>
      </dgm:spPr>
    </dgm:pt>
    <dgm:pt modelId="{99973AC9-0534-44C3-9DF5-295BBEA9B253}" type="pres">
      <dgm:prSet presAssocID="{E8A671D7-48F8-41AD-A0DA-C307C866C453}" presName="text" presStyleLbl="node1" presStyleIdx="5" presStyleCnt="6">
        <dgm:presLayoutVars>
          <dgm:bulletEnabled val="1"/>
        </dgm:presLayoutVars>
      </dgm:prSet>
      <dgm:spPr/>
      <dgm:t>
        <a:bodyPr/>
        <a:lstStyle/>
        <a:p>
          <a:endParaRPr lang="en-US"/>
        </a:p>
      </dgm:t>
    </dgm:pt>
  </dgm:ptLst>
  <dgm:cxnLst>
    <dgm:cxn modelId="{FBDBE6B0-0C4D-48F0-AC35-5287FA2CC0EB}" srcId="{9624B86E-E7E4-422F-B0ED-3EDE80D5C9F9}" destId="{9DB221F7-8F40-419E-8827-7C324E235BF5}" srcOrd="4" destOrd="0" parTransId="{5004E146-5081-48EE-8FB8-D0E4BDB92A38}" sibTransId="{3881AB8E-9E03-4D6A-8B4F-3BAAF37C025F}"/>
    <dgm:cxn modelId="{4409E494-76DA-4862-B0E5-F012430C69C7}" type="presOf" srcId="{C69A9CA7-334D-4E53-BA5E-396C6E4D2F76}" destId="{CBC516F5-5CE5-4CAF-A3FE-EDC20BBD4589}" srcOrd="1" destOrd="0" presId="urn:microsoft.com/office/officeart/2005/8/layout/vList4"/>
    <dgm:cxn modelId="{F8902EBB-14EC-4A86-87A6-119402EFEDC3}" type="presOf" srcId="{9DB221F7-8F40-419E-8827-7C324E235BF5}" destId="{9D43E8AD-CEFC-4D7F-9A5B-37394AE4488B}" srcOrd="0" destOrd="0" presId="urn:microsoft.com/office/officeart/2005/8/layout/vList4"/>
    <dgm:cxn modelId="{A659BB73-0BF9-49FC-BC6E-65052CF2CBCE}" type="presOf" srcId="{1B636B7A-DC86-4D1D-8DA9-1E832C262815}" destId="{3B3959EC-1CC9-465C-9AFC-9A0C1B715B1E}" srcOrd="1" destOrd="0" presId="urn:microsoft.com/office/officeart/2005/8/layout/vList4"/>
    <dgm:cxn modelId="{4347A5B7-6FF9-4701-9142-C3536F26EF5C}" srcId="{9624B86E-E7E4-422F-B0ED-3EDE80D5C9F9}" destId="{1B636B7A-DC86-4D1D-8DA9-1E832C262815}" srcOrd="3" destOrd="0" parTransId="{1489A84B-6536-4F59-9494-085F223ECBB6}" sibTransId="{3083BAD4-35C0-4EB0-8A02-D1516118AEB9}"/>
    <dgm:cxn modelId="{9CCE48F8-26F7-4ED4-91FA-C42952F23F62}" type="presOf" srcId="{1B636B7A-DC86-4D1D-8DA9-1E832C262815}" destId="{1A6EBE08-0791-4120-BF2F-B1EA8600E77E}" srcOrd="0" destOrd="0" presId="urn:microsoft.com/office/officeart/2005/8/layout/vList4"/>
    <dgm:cxn modelId="{8737B858-78FC-4B9C-86DF-582CC2FFEBC6}" type="presOf" srcId="{7E14FC24-EECA-42F1-BE5D-1A19A7DC8D1A}" destId="{877B5800-1E56-4AA9-BC09-D5B4F84A2A04}" srcOrd="1" destOrd="0" presId="urn:microsoft.com/office/officeart/2005/8/layout/vList4"/>
    <dgm:cxn modelId="{6743B226-F100-435B-A741-ACED916D9260}" type="presOf" srcId="{938BBD84-9E29-4E90-9A53-2B405C264A5E}" destId="{AF465103-B94A-4FF1-ACFF-DC3075D40D82}" srcOrd="0" destOrd="0" presId="urn:microsoft.com/office/officeart/2005/8/layout/vList4"/>
    <dgm:cxn modelId="{7C735F2E-18D6-45B4-B1C1-8DC1A36F42EF}" type="presOf" srcId="{E8A671D7-48F8-41AD-A0DA-C307C866C453}" destId="{26D968EC-83F6-4F7E-8F99-C3B4EDA0607B}" srcOrd="0" destOrd="0" presId="urn:microsoft.com/office/officeart/2005/8/layout/vList4"/>
    <dgm:cxn modelId="{9391AA9E-66CC-4C06-BF32-9941938B5A0E}" type="presOf" srcId="{C69A9CA7-334D-4E53-BA5E-396C6E4D2F76}" destId="{5CD870AB-64BB-421C-9C48-AB1FC6E911BE}" srcOrd="0" destOrd="0" presId="urn:microsoft.com/office/officeart/2005/8/layout/vList4"/>
    <dgm:cxn modelId="{EAB16B8D-CE03-4C18-821A-7AF96E4F9ED9}" type="presOf" srcId="{E8A671D7-48F8-41AD-A0DA-C307C866C453}" destId="{99973AC9-0534-44C3-9DF5-295BBEA9B253}" srcOrd="1" destOrd="0" presId="urn:microsoft.com/office/officeart/2005/8/layout/vList4"/>
    <dgm:cxn modelId="{AF03F2CA-3EBA-414F-925E-4BFEE455EF4B}" srcId="{9624B86E-E7E4-422F-B0ED-3EDE80D5C9F9}" destId="{7E14FC24-EECA-42F1-BE5D-1A19A7DC8D1A}" srcOrd="0" destOrd="0" parTransId="{B0D6C588-F0DB-4651-8BF3-621D8BBACF97}" sibTransId="{A91CA21D-15CA-493D-9570-67B2546DA1F1}"/>
    <dgm:cxn modelId="{3953E844-44DA-4601-806C-8BFF10C2451F}" type="presOf" srcId="{9DB221F7-8F40-419E-8827-7C324E235BF5}" destId="{4833407F-3BC9-4FED-A0C7-9FA5CB366DFD}" srcOrd="1" destOrd="0" presId="urn:microsoft.com/office/officeart/2005/8/layout/vList4"/>
    <dgm:cxn modelId="{64FE45A6-B06D-41F3-A5B7-183B5A8C8CAD}" srcId="{9624B86E-E7E4-422F-B0ED-3EDE80D5C9F9}" destId="{938BBD84-9E29-4E90-9A53-2B405C264A5E}" srcOrd="1" destOrd="0" parTransId="{19B46EE7-657B-4A4D-B358-08ECE3931424}" sibTransId="{4AD43C44-56E8-4123-99BA-BC9084F20B4B}"/>
    <dgm:cxn modelId="{83125489-C33F-4B41-926E-2B15908FED82}" srcId="{9624B86E-E7E4-422F-B0ED-3EDE80D5C9F9}" destId="{E8A671D7-48F8-41AD-A0DA-C307C866C453}" srcOrd="5" destOrd="0" parTransId="{F645F366-F0D6-474F-AB44-EE940B964547}" sibTransId="{A8F8F36D-2B71-4A6D-8E15-D0431A7292EA}"/>
    <dgm:cxn modelId="{6AAF6C5A-78A9-4523-A903-6C8536231A2D}" type="presOf" srcId="{9624B86E-E7E4-422F-B0ED-3EDE80D5C9F9}" destId="{5ECA6F1D-2C05-4E9A-A276-B9386F870174}" srcOrd="0" destOrd="0" presId="urn:microsoft.com/office/officeart/2005/8/layout/vList4"/>
    <dgm:cxn modelId="{CD984810-229A-4FF5-AE3C-CC161A7676EC}" srcId="{9624B86E-E7E4-422F-B0ED-3EDE80D5C9F9}" destId="{C69A9CA7-334D-4E53-BA5E-396C6E4D2F76}" srcOrd="2" destOrd="0" parTransId="{D00695E4-F7F0-406D-B0C2-ED8B7C0FC7DE}" sibTransId="{962F1DE7-A34A-49B9-801B-17267FF76B0B}"/>
    <dgm:cxn modelId="{4F9D8859-AC7D-4BC7-B7DC-65289153201B}" type="presOf" srcId="{938BBD84-9E29-4E90-9A53-2B405C264A5E}" destId="{93646D40-82A4-4475-B6EC-DDC8F7045E9C}" srcOrd="1" destOrd="0" presId="urn:microsoft.com/office/officeart/2005/8/layout/vList4"/>
    <dgm:cxn modelId="{7F1FF183-E048-4A4F-8898-8F7A720B83BA}" type="presOf" srcId="{7E14FC24-EECA-42F1-BE5D-1A19A7DC8D1A}" destId="{2CC2E50F-F9F4-416A-A3B1-94B866CCC492}" srcOrd="0" destOrd="0" presId="urn:microsoft.com/office/officeart/2005/8/layout/vList4"/>
    <dgm:cxn modelId="{F2D9B878-D67A-4FA4-B784-3AF9F70F2F5C}" type="presParOf" srcId="{5ECA6F1D-2C05-4E9A-A276-B9386F870174}" destId="{6D86FA11-14DD-41B5-BFB9-532ACF5A767D}" srcOrd="0" destOrd="0" presId="urn:microsoft.com/office/officeart/2005/8/layout/vList4"/>
    <dgm:cxn modelId="{1C55ED00-440E-4476-B007-0F53121955E2}" type="presParOf" srcId="{6D86FA11-14DD-41B5-BFB9-532ACF5A767D}" destId="{2CC2E50F-F9F4-416A-A3B1-94B866CCC492}" srcOrd="0" destOrd="0" presId="urn:microsoft.com/office/officeart/2005/8/layout/vList4"/>
    <dgm:cxn modelId="{E4918BDB-48E8-40AF-90E4-19708D683185}" type="presParOf" srcId="{6D86FA11-14DD-41B5-BFB9-532ACF5A767D}" destId="{1E9FEA08-CED3-4611-AA8B-77B489989A14}" srcOrd="1" destOrd="0" presId="urn:microsoft.com/office/officeart/2005/8/layout/vList4"/>
    <dgm:cxn modelId="{E4571484-0C4E-4926-AD82-98584FC7C32B}" type="presParOf" srcId="{6D86FA11-14DD-41B5-BFB9-532ACF5A767D}" destId="{877B5800-1E56-4AA9-BC09-D5B4F84A2A04}" srcOrd="2" destOrd="0" presId="urn:microsoft.com/office/officeart/2005/8/layout/vList4"/>
    <dgm:cxn modelId="{74AB93E2-059C-4A75-B593-55427F23366E}" type="presParOf" srcId="{5ECA6F1D-2C05-4E9A-A276-B9386F870174}" destId="{34962BD0-417B-4ED9-A0B0-9FE67CFDCE32}" srcOrd="1" destOrd="0" presId="urn:microsoft.com/office/officeart/2005/8/layout/vList4"/>
    <dgm:cxn modelId="{30E17BFC-7FF9-4A96-926C-F864E1B1EED6}" type="presParOf" srcId="{5ECA6F1D-2C05-4E9A-A276-B9386F870174}" destId="{B699DF56-10BE-4FD1-97A0-E4909D148420}" srcOrd="2" destOrd="0" presId="urn:microsoft.com/office/officeart/2005/8/layout/vList4"/>
    <dgm:cxn modelId="{E1174D5F-3110-4B83-9CA1-08EF99CE9AE2}" type="presParOf" srcId="{B699DF56-10BE-4FD1-97A0-E4909D148420}" destId="{AF465103-B94A-4FF1-ACFF-DC3075D40D82}" srcOrd="0" destOrd="0" presId="urn:microsoft.com/office/officeart/2005/8/layout/vList4"/>
    <dgm:cxn modelId="{8A28BE71-165F-4F33-845B-7D53D91A62E5}" type="presParOf" srcId="{B699DF56-10BE-4FD1-97A0-E4909D148420}" destId="{7CAFA7A3-B5FC-4257-8AD7-1C711C57BEE7}" srcOrd="1" destOrd="0" presId="urn:microsoft.com/office/officeart/2005/8/layout/vList4"/>
    <dgm:cxn modelId="{0C0F28A8-3B7B-4765-954E-BA2DEC7640BF}" type="presParOf" srcId="{B699DF56-10BE-4FD1-97A0-E4909D148420}" destId="{93646D40-82A4-4475-B6EC-DDC8F7045E9C}" srcOrd="2" destOrd="0" presId="urn:microsoft.com/office/officeart/2005/8/layout/vList4"/>
    <dgm:cxn modelId="{E259005E-72C3-41D7-B6C4-3B5ED92BCBC5}" type="presParOf" srcId="{5ECA6F1D-2C05-4E9A-A276-B9386F870174}" destId="{7E05EE27-BC80-4FCB-9CBB-0616E9A769CD}" srcOrd="3" destOrd="0" presId="urn:microsoft.com/office/officeart/2005/8/layout/vList4"/>
    <dgm:cxn modelId="{6300F493-878B-4401-A42C-679BB5F05AE4}" type="presParOf" srcId="{5ECA6F1D-2C05-4E9A-A276-B9386F870174}" destId="{85609ADB-6165-4E99-A502-ACEE032D8198}" srcOrd="4" destOrd="0" presId="urn:microsoft.com/office/officeart/2005/8/layout/vList4"/>
    <dgm:cxn modelId="{B24B97EA-8BBC-4A3F-AE1B-703DC5E63412}" type="presParOf" srcId="{85609ADB-6165-4E99-A502-ACEE032D8198}" destId="{5CD870AB-64BB-421C-9C48-AB1FC6E911BE}" srcOrd="0" destOrd="0" presId="urn:microsoft.com/office/officeart/2005/8/layout/vList4"/>
    <dgm:cxn modelId="{38C7EFFC-FB3D-4E85-8432-CAAEE5E34D73}" type="presParOf" srcId="{85609ADB-6165-4E99-A502-ACEE032D8198}" destId="{674DDF50-E80B-41D4-9782-9B8B453B3A39}" srcOrd="1" destOrd="0" presId="urn:microsoft.com/office/officeart/2005/8/layout/vList4"/>
    <dgm:cxn modelId="{900595CB-478C-4DB8-B71D-41CDC11B87A1}" type="presParOf" srcId="{85609ADB-6165-4E99-A502-ACEE032D8198}" destId="{CBC516F5-5CE5-4CAF-A3FE-EDC20BBD4589}" srcOrd="2" destOrd="0" presId="urn:microsoft.com/office/officeart/2005/8/layout/vList4"/>
    <dgm:cxn modelId="{A3A22C9E-0DE7-46FF-97C4-AD08D1854FF6}" type="presParOf" srcId="{5ECA6F1D-2C05-4E9A-A276-B9386F870174}" destId="{E5FCA762-2361-4EC5-88BA-FEB226D6787C}" srcOrd="5" destOrd="0" presId="urn:microsoft.com/office/officeart/2005/8/layout/vList4"/>
    <dgm:cxn modelId="{A1118D91-8C77-4E9C-827F-EDC729813B7F}" type="presParOf" srcId="{5ECA6F1D-2C05-4E9A-A276-B9386F870174}" destId="{70BCCD5A-1CAE-4DB8-B8FD-E53E9C335A27}" srcOrd="6" destOrd="0" presId="urn:microsoft.com/office/officeart/2005/8/layout/vList4"/>
    <dgm:cxn modelId="{5F649B48-D742-4B1D-ABE0-8DB0F0F94D92}" type="presParOf" srcId="{70BCCD5A-1CAE-4DB8-B8FD-E53E9C335A27}" destId="{1A6EBE08-0791-4120-BF2F-B1EA8600E77E}" srcOrd="0" destOrd="0" presId="urn:microsoft.com/office/officeart/2005/8/layout/vList4"/>
    <dgm:cxn modelId="{F5EDCB2B-A596-485A-AB4E-E310C3CFED68}" type="presParOf" srcId="{70BCCD5A-1CAE-4DB8-B8FD-E53E9C335A27}" destId="{B807621A-BBBE-4C6D-BC2C-AE0F360C8480}" srcOrd="1" destOrd="0" presId="urn:microsoft.com/office/officeart/2005/8/layout/vList4"/>
    <dgm:cxn modelId="{19700750-159D-498B-80DB-7759D4F85783}" type="presParOf" srcId="{70BCCD5A-1CAE-4DB8-B8FD-E53E9C335A27}" destId="{3B3959EC-1CC9-465C-9AFC-9A0C1B715B1E}" srcOrd="2" destOrd="0" presId="urn:microsoft.com/office/officeart/2005/8/layout/vList4"/>
    <dgm:cxn modelId="{98058559-A9B1-485D-9367-3844D33D9065}" type="presParOf" srcId="{5ECA6F1D-2C05-4E9A-A276-B9386F870174}" destId="{F715F16F-6333-48CF-B840-783F31E540E7}" srcOrd="7" destOrd="0" presId="urn:microsoft.com/office/officeart/2005/8/layout/vList4"/>
    <dgm:cxn modelId="{D8C4294B-320F-4222-B910-DEDC2A9D1B98}" type="presParOf" srcId="{5ECA6F1D-2C05-4E9A-A276-B9386F870174}" destId="{5B0635C9-2D4A-4113-A8F4-6B6FD677DC30}" srcOrd="8" destOrd="0" presId="urn:microsoft.com/office/officeart/2005/8/layout/vList4"/>
    <dgm:cxn modelId="{3FA479D5-2810-4364-964E-70CECEB8121B}" type="presParOf" srcId="{5B0635C9-2D4A-4113-A8F4-6B6FD677DC30}" destId="{9D43E8AD-CEFC-4D7F-9A5B-37394AE4488B}" srcOrd="0" destOrd="0" presId="urn:microsoft.com/office/officeart/2005/8/layout/vList4"/>
    <dgm:cxn modelId="{09F274D3-735F-4088-9B19-A4C6358DBDC5}" type="presParOf" srcId="{5B0635C9-2D4A-4113-A8F4-6B6FD677DC30}" destId="{71B817CB-D9D6-4DF7-A202-FD6BF4BC8F9E}" srcOrd="1" destOrd="0" presId="urn:microsoft.com/office/officeart/2005/8/layout/vList4"/>
    <dgm:cxn modelId="{AB248D57-E42D-4C90-957B-A61656AA370B}" type="presParOf" srcId="{5B0635C9-2D4A-4113-A8F4-6B6FD677DC30}" destId="{4833407F-3BC9-4FED-A0C7-9FA5CB366DFD}" srcOrd="2" destOrd="0" presId="urn:microsoft.com/office/officeart/2005/8/layout/vList4"/>
    <dgm:cxn modelId="{680AB09F-210C-4501-B7D0-871B9BDD3EA3}" type="presParOf" srcId="{5ECA6F1D-2C05-4E9A-A276-B9386F870174}" destId="{27650C43-8A60-48EB-8DC5-989B350CB024}" srcOrd="9" destOrd="0" presId="urn:microsoft.com/office/officeart/2005/8/layout/vList4"/>
    <dgm:cxn modelId="{58B8C003-7496-46A0-9742-CDEBDAAABA1A}" type="presParOf" srcId="{5ECA6F1D-2C05-4E9A-A276-B9386F870174}" destId="{C63E1F0B-C41A-4A18-8C71-C7AD93F9DFD0}" srcOrd="10" destOrd="0" presId="urn:microsoft.com/office/officeart/2005/8/layout/vList4"/>
    <dgm:cxn modelId="{BA4F4E9C-D48D-49AC-B757-9D97B1E6CDE2}" type="presParOf" srcId="{C63E1F0B-C41A-4A18-8C71-C7AD93F9DFD0}" destId="{26D968EC-83F6-4F7E-8F99-C3B4EDA0607B}" srcOrd="0" destOrd="0" presId="urn:microsoft.com/office/officeart/2005/8/layout/vList4"/>
    <dgm:cxn modelId="{3BC3FDE0-78EA-4149-8CB9-6066577EB7EF}" type="presParOf" srcId="{C63E1F0B-C41A-4A18-8C71-C7AD93F9DFD0}" destId="{61931FBA-A464-4606-9B6B-B91C4C201D9C}" srcOrd="1" destOrd="0" presId="urn:microsoft.com/office/officeart/2005/8/layout/vList4"/>
    <dgm:cxn modelId="{138F9246-C5C6-466C-95BB-022B21563829}" type="presParOf" srcId="{C63E1F0B-C41A-4A18-8C71-C7AD93F9DFD0}" destId="{99973AC9-0534-44C3-9DF5-295BBEA9B25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E50F-F9F4-416A-A3B1-94B866CCC492}">
      <dsp:nvSpPr>
        <dsp:cNvPr id="0" name=""/>
        <dsp:cNvSpPr/>
      </dsp:nvSpPr>
      <dsp:spPr>
        <a:xfrm>
          <a:off x="0" y="0"/>
          <a:ext cx="8534400" cy="8165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 </a:t>
          </a:r>
          <a:r>
            <a:rPr lang="en-US" sz="3000" kern="1200" dirty="0" smtClean="0">
              <a:solidFill>
                <a:srgbClr val="002060"/>
              </a:solidFill>
            </a:rPr>
            <a:t>Simple Exercise / Walking / Massage</a:t>
          </a:r>
          <a:endParaRPr lang="en-US" sz="3000" kern="1200" dirty="0">
            <a:solidFill>
              <a:srgbClr val="002060"/>
            </a:solidFill>
          </a:endParaRPr>
        </a:p>
      </dsp:txBody>
      <dsp:txXfrm>
        <a:off x="1788530" y="0"/>
        <a:ext cx="6745869" cy="816508"/>
      </dsp:txXfrm>
    </dsp:sp>
    <dsp:sp modelId="{1E9FEA08-CED3-4611-AA8B-77B489989A14}">
      <dsp:nvSpPr>
        <dsp:cNvPr id="0" name=""/>
        <dsp:cNvSpPr/>
      </dsp:nvSpPr>
      <dsp:spPr>
        <a:xfrm>
          <a:off x="81650" y="81650"/>
          <a:ext cx="1706880" cy="6532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5000" b="-5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65103-B94A-4FF1-ACFF-DC3075D40D82}">
      <dsp:nvSpPr>
        <dsp:cNvPr id="0" name=""/>
        <dsp:cNvSpPr/>
      </dsp:nvSpPr>
      <dsp:spPr>
        <a:xfrm>
          <a:off x="0" y="898159"/>
          <a:ext cx="8534400" cy="8165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 </a:t>
          </a:r>
          <a:r>
            <a:rPr lang="en-US" sz="3000" kern="1200" dirty="0" smtClean="0">
              <a:solidFill>
                <a:srgbClr val="002060"/>
              </a:solidFill>
            </a:rPr>
            <a:t>Food –Carbohydrate vs Protein  </a:t>
          </a:r>
          <a:endParaRPr lang="en-US" sz="3000" kern="1200" dirty="0">
            <a:solidFill>
              <a:srgbClr val="002060"/>
            </a:solidFill>
          </a:endParaRPr>
        </a:p>
      </dsp:txBody>
      <dsp:txXfrm>
        <a:off x="1788530" y="898159"/>
        <a:ext cx="6745869" cy="816508"/>
      </dsp:txXfrm>
    </dsp:sp>
    <dsp:sp modelId="{7CAFA7A3-B5FC-4257-8AD7-1C711C57BEE7}">
      <dsp:nvSpPr>
        <dsp:cNvPr id="0" name=""/>
        <dsp:cNvSpPr/>
      </dsp:nvSpPr>
      <dsp:spPr>
        <a:xfrm>
          <a:off x="81650" y="979809"/>
          <a:ext cx="1706880" cy="65320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3000" b="-43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D870AB-64BB-421C-9C48-AB1FC6E911BE}">
      <dsp:nvSpPr>
        <dsp:cNvPr id="0" name=""/>
        <dsp:cNvSpPr/>
      </dsp:nvSpPr>
      <dsp:spPr>
        <a:xfrm>
          <a:off x="0" y="1796318"/>
          <a:ext cx="8534400" cy="8165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 </a:t>
          </a:r>
          <a:r>
            <a:rPr lang="en-US" sz="3000" kern="1200" dirty="0" smtClean="0">
              <a:solidFill>
                <a:srgbClr val="002060"/>
              </a:solidFill>
            </a:rPr>
            <a:t>Affirmation in Meditation for chakras</a:t>
          </a:r>
          <a:endParaRPr lang="en-US" sz="3000" kern="1200" dirty="0">
            <a:solidFill>
              <a:srgbClr val="002060"/>
            </a:solidFill>
          </a:endParaRPr>
        </a:p>
      </dsp:txBody>
      <dsp:txXfrm>
        <a:off x="1788530" y="1796318"/>
        <a:ext cx="6745869" cy="816508"/>
      </dsp:txXfrm>
    </dsp:sp>
    <dsp:sp modelId="{674DDF50-E80B-41D4-9782-9B8B453B3A39}">
      <dsp:nvSpPr>
        <dsp:cNvPr id="0" name=""/>
        <dsp:cNvSpPr/>
      </dsp:nvSpPr>
      <dsp:spPr>
        <a:xfrm>
          <a:off x="81650" y="1877969"/>
          <a:ext cx="1706880" cy="65320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6EBE08-0791-4120-BF2F-B1EA8600E77E}">
      <dsp:nvSpPr>
        <dsp:cNvPr id="0" name=""/>
        <dsp:cNvSpPr/>
      </dsp:nvSpPr>
      <dsp:spPr>
        <a:xfrm>
          <a:off x="0" y="2694477"/>
          <a:ext cx="8534400" cy="8165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 </a:t>
          </a:r>
          <a:r>
            <a:rPr lang="en-US" sz="3000" kern="1200" dirty="0" smtClean="0">
              <a:solidFill>
                <a:srgbClr val="002060"/>
              </a:solidFill>
            </a:rPr>
            <a:t>Five Elements for chakras / channels   </a:t>
          </a:r>
          <a:endParaRPr lang="en-US" sz="3000" kern="1200" dirty="0">
            <a:solidFill>
              <a:srgbClr val="002060"/>
            </a:solidFill>
          </a:endParaRPr>
        </a:p>
      </dsp:txBody>
      <dsp:txXfrm>
        <a:off x="1788530" y="2694477"/>
        <a:ext cx="6745869" cy="816508"/>
      </dsp:txXfrm>
    </dsp:sp>
    <dsp:sp modelId="{B807621A-BBBE-4C6D-BC2C-AE0F360C8480}">
      <dsp:nvSpPr>
        <dsp:cNvPr id="0" name=""/>
        <dsp:cNvSpPr/>
      </dsp:nvSpPr>
      <dsp:spPr>
        <a:xfrm>
          <a:off x="81650" y="2776128"/>
          <a:ext cx="1706880" cy="653206"/>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3E8AD-CEFC-4D7F-9A5B-37394AE4488B}">
      <dsp:nvSpPr>
        <dsp:cNvPr id="0" name=""/>
        <dsp:cNvSpPr/>
      </dsp:nvSpPr>
      <dsp:spPr>
        <a:xfrm>
          <a:off x="0" y="3592636"/>
          <a:ext cx="8534400" cy="8165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 </a:t>
          </a:r>
          <a:r>
            <a:rPr lang="en-US" sz="3000" kern="1200" dirty="0" smtClean="0">
              <a:solidFill>
                <a:srgbClr val="002060"/>
              </a:solidFill>
            </a:rPr>
            <a:t>Asana for each chakras / channels  </a:t>
          </a:r>
          <a:endParaRPr lang="en-US" sz="3000" kern="1200" dirty="0">
            <a:solidFill>
              <a:srgbClr val="002060"/>
            </a:solidFill>
          </a:endParaRPr>
        </a:p>
      </dsp:txBody>
      <dsp:txXfrm>
        <a:off x="1788530" y="3592636"/>
        <a:ext cx="6745869" cy="816508"/>
      </dsp:txXfrm>
    </dsp:sp>
    <dsp:sp modelId="{71B817CB-D9D6-4DF7-A202-FD6BF4BC8F9E}">
      <dsp:nvSpPr>
        <dsp:cNvPr id="0" name=""/>
        <dsp:cNvSpPr/>
      </dsp:nvSpPr>
      <dsp:spPr>
        <a:xfrm>
          <a:off x="41376" y="3674287"/>
          <a:ext cx="1787427" cy="65320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4000" b="-34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D968EC-83F6-4F7E-8F99-C3B4EDA0607B}">
      <dsp:nvSpPr>
        <dsp:cNvPr id="0" name=""/>
        <dsp:cNvSpPr/>
      </dsp:nvSpPr>
      <dsp:spPr>
        <a:xfrm>
          <a:off x="0" y="4490795"/>
          <a:ext cx="8534400" cy="8165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 </a:t>
          </a:r>
          <a:r>
            <a:rPr lang="en-US" sz="3000" kern="1200" dirty="0" smtClean="0">
              <a:solidFill>
                <a:srgbClr val="002060"/>
              </a:solidFill>
            </a:rPr>
            <a:t>Music/</a:t>
          </a:r>
          <a:r>
            <a:rPr lang="en-US" sz="3000" kern="1200" dirty="0" err="1" smtClean="0">
              <a:solidFill>
                <a:srgbClr val="002060"/>
              </a:solidFill>
            </a:rPr>
            <a:t>Raagas</a:t>
          </a:r>
          <a:r>
            <a:rPr lang="en-US" sz="3000" kern="1200" dirty="0" smtClean="0">
              <a:solidFill>
                <a:srgbClr val="002060"/>
              </a:solidFill>
            </a:rPr>
            <a:t> for each chakras / channels</a:t>
          </a:r>
          <a:endParaRPr lang="en-US" sz="3000" kern="1200" dirty="0">
            <a:solidFill>
              <a:srgbClr val="002060"/>
            </a:solidFill>
          </a:endParaRPr>
        </a:p>
      </dsp:txBody>
      <dsp:txXfrm>
        <a:off x="1788530" y="4490795"/>
        <a:ext cx="6745869" cy="816508"/>
      </dsp:txXfrm>
    </dsp:sp>
    <dsp:sp modelId="{61931FBA-A464-4606-9B6B-B91C4C201D9C}">
      <dsp:nvSpPr>
        <dsp:cNvPr id="0" name=""/>
        <dsp:cNvSpPr/>
      </dsp:nvSpPr>
      <dsp:spPr>
        <a:xfrm>
          <a:off x="81650" y="4572446"/>
          <a:ext cx="1706880" cy="653206"/>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7000" b="-3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6FA97B81-94A6-488B-A166-434987579E0C}" type="datetimeFigureOut">
              <a:rPr lang="en-US" smtClean="0"/>
              <a:t>23/07/2015</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A1B23A73-D135-466E-AF79-F7F72EBAB5A6}" type="slidenum">
              <a:rPr lang="en-US" smtClean="0"/>
              <a:t>‹#›</a:t>
            </a:fld>
            <a:endParaRPr lang="en-US"/>
          </a:p>
        </p:txBody>
      </p:sp>
    </p:spTree>
    <p:extLst>
      <p:ext uri="{BB962C8B-B14F-4D97-AF65-F5344CB8AC3E}">
        <p14:creationId xmlns:p14="http://schemas.microsoft.com/office/powerpoint/2010/main" val="4116546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9601200" cy="7315200"/>
          </a:xfrm>
          <a:prstGeom prst="roundRect">
            <a:avLst>
              <a:gd name="adj" fmla="val 19"/>
            </a:avLst>
          </a:prstGeom>
          <a:solidFill>
            <a:srgbClr val="FFFFFF"/>
          </a:solid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2050" name="Text Box 2"/>
          <p:cNvSpPr txBox="1">
            <a:spLocks noChangeArrowheads="1"/>
          </p:cNvSpPr>
          <p:nvPr/>
        </p:nvSpPr>
        <p:spPr bwMode="auto">
          <a:xfrm>
            <a:off x="0" y="0"/>
            <a:ext cx="4160937" cy="365276"/>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2051" name="Text Box 3"/>
          <p:cNvSpPr txBox="1">
            <a:spLocks noChangeArrowheads="1"/>
          </p:cNvSpPr>
          <p:nvPr/>
        </p:nvSpPr>
        <p:spPr bwMode="auto">
          <a:xfrm>
            <a:off x="5440265" y="0"/>
            <a:ext cx="4160936" cy="365276"/>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24581" name="Rectangle 4"/>
          <p:cNvSpPr>
            <a:spLocks noGrp="1" noRot="1" noChangeAspect="1" noChangeArrowheads="1"/>
          </p:cNvSpPr>
          <p:nvPr>
            <p:ph type="sldImg"/>
          </p:nvPr>
        </p:nvSpPr>
        <p:spPr bwMode="auto">
          <a:xfrm>
            <a:off x="2971800" y="549275"/>
            <a:ext cx="3656013" cy="2741613"/>
          </a:xfrm>
          <a:prstGeom prst="rect">
            <a:avLst/>
          </a:prstGeom>
          <a:noFill/>
          <a:ln w="9360">
            <a:solidFill>
              <a:srgbClr val="000000"/>
            </a:solidFill>
            <a:miter lim="800000"/>
            <a:headEnd/>
            <a:tailEnd/>
          </a:ln>
        </p:spPr>
      </p:sp>
      <p:sp>
        <p:nvSpPr>
          <p:cNvPr id="2053" name="Rectangle 5"/>
          <p:cNvSpPr>
            <a:spLocks noGrp="1" noChangeArrowheads="1"/>
          </p:cNvSpPr>
          <p:nvPr>
            <p:ph type="body"/>
          </p:nvPr>
        </p:nvSpPr>
        <p:spPr bwMode="auto">
          <a:xfrm>
            <a:off x="1279327" y="3474962"/>
            <a:ext cx="7040464" cy="3289905"/>
          </a:xfrm>
          <a:prstGeom prst="rect">
            <a:avLst/>
          </a:prstGeom>
          <a:noFill/>
          <a:ln w="9525">
            <a:noFill/>
            <a:round/>
            <a:headEnd/>
            <a:tailEnd/>
          </a:ln>
          <a:effectLst/>
        </p:spPr>
        <p:txBody>
          <a:bodyPr vert="horz" wrap="square" lIns="96840" tIns="48240" rIns="96840" bIns="48240" numCol="1" anchor="t" anchorCtr="0" compatLnSpc="1">
            <a:prstTxWarp prst="textNoShape">
              <a:avLst/>
            </a:prstTxWarp>
          </a:bodyPr>
          <a:lstStyle/>
          <a:p>
            <a:pPr lvl="0"/>
            <a:endParaRPr lang="en-US" noProof="0" smtClean="0"/>
          </a:p>
        </p:txBody>
      </p:sp>
      <p:sp>
        <p:nvSpPr>
          <p:cNvPr id="2054" name="Text Box 6"/>
          <p:cNvSpPr txBox="1">
            <a:spLocks noChangeArrowheads="1"/>
          </p:cNvSpPr>
          <p:nvPr/>
        </p:nvSpPr>
        <p:spPr bwMode="auto">
          <a:xfrm>
            <a:off x="0" y="6949924"/>
            <a:ext cx="4160937" cy="365276"/>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2055" name="Rectangle 7"/>
          <p:cNvSpPr>
            <a:spLocks noGrp="1" noChangeArrowheads="1"/>
          </p:cNvSpPr>
          <p:nvPr>
            <p:ph type="sldNum"/>
          </p:nvPr>
        </p:nvSpPr>
        <p:spPr bwMode="auto">
          <a:xfrm>
            <a:off x="5440264" y="6949924"/>
            <a:ext cx="4158853" cy="364067"/>
          </a:xfrm>
          <a:prstGeom prst="rect">
            <a:avLst/>
          </a:prstGeom>
          <a:noFill/>
          <a:ln w="9525">
            <a:noFill/>
            <a:round/>
            <a:headEnd/>
            <a:tailEnd/>
          </a:ln>
          <a:effectLst/>
        </p:spPr>
        <p:txBody>
          <a:bodyPr vert="horz" wrap="square" lIns="96840" tIns="48240" rIns="96840" bIns="4824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Times New Roman" pitchFamily="16" charset="0"/>
                <a:cs typeface="Lucida Sans Unicode" charset="0"/>
              </a:defRPr>
            </a:lvl1pPr>
          </a:lstStyle>
          <a:p>
            <a:pPr>
              <a:defRPr/>
            </a:pPr>
            <a:fld id="{3DCCAF82-FD34-4FA0-B32A-0EB7078ED643}" type="slidenum">
              <a:rPr lang="en-US"/>
              <a:pPr>
                <a:defRPr/>
              </a:pPr>
              <a:t>‹#›</a:t>
            </a:fld>
            <a:endParaRPr lang="en-US"/>
          </a:p>
        </p:txBody>
      </p:sp>
    </p:spTree>
    <p:extLst>
      <p:ext uri="{BB962C8B-B14F-4D97-AF65-F5344CB8AC3E}">
        <p14:creationId xmlns:p14="http://schemas.microsoft.com/office/powerpoint/2010/main" val="168332911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p>
            <a:fld id="{FA96F013-D872-4C78-9C14-40D382668197}" type="slidenum">
              <a:rPr lang="en-US" smtClean="0">
                <a:latin typeface="Times New Roman" pitchFamily="18" charset="0"/>
                <a:cs typeface="Lucida Sans Unicode" pitchFamily="34" charset="0"/>
              </a:rPr>
              <a:pPr/>
              <a:t>1</a:t>
            </a:fld>
            <a:endParaRPr lang="en-US" smtClean="0">
              <a:latin typeface="Times New Roman" pitchFamily="18" charset="0"/>
              <a:cs typeface="Lucida Sans Unicode" pitchFamily="34" charset="0"/>
            </a:endParaRPr>
          </a:p>
        </p:txBody>
      </p:sp>
      <p:sp>
        <p:nvSpPr>
          <p:cNvPr id="25603" name="Rectangle 1"/>
          <p:cNvSpPr>
            <a:spLocks noGrp="1" noRot="1" noChangeAspect="1" noChangeArrowheads="1" noTextEdit="1"/>
          </p:cNvSpPr>
          <p:nvPr>
            <p:ph type="sldImg"/>
          </p:nvPr>
        </p:nvSpPr>
        <p:spPr>
          <a:xfrm>
            <a:off x="2574925" y="433388"/>
            <a:ext cx="4446588" cy="3333750"/>
          </a:xfrm>
          <a:solidFill>
            <a:srgbClr val="FFFFFF"/>
          </a:solidFill>
          <a:ln/>
        </p:spPr>
      </p:sp>
      <p:sp>
        <p:nvSpPr>
          <p:cNvPr id="25604" name="Text Box 2"/>
          <p:cNvSpPr>
            <a:spLocks noGrp="1" noChangeArrowheads="1"/>
          </p:cNvSpPr>
          <p:nvPr>
            <p:ph type="body" idx="1"/>
          </p:nvPr>
        </p:nvSpPr>
        <p:spPr>
          <a:xfrm>
            <a:off x="960538" y="3474963"/>
            <a:ext cx="7680127" cy="3291114"/>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p>
            <a:fld id="{9A7DB9B7-83EE-4252-AED5-03A4462952C5}" type="slidenum">
              <a:rPr lang="en-US" smtClean="0">
                <a:latin typeface="Times New Roman" pitchFamily="18" charset="0"/>
                <a:cs typeface="Lucida Sans Unicode" pitchFamily="34" charset="0"/>
              </a:rPr>
              <a:pPr/>
              <a:t>14</a:t>
            </a:fld>
            <a:endParaRPr lang="en-US" smtClean="0">
              <a:latin typeface="Times New Roman" pitchFamily="18" charset="0"/>
              <a:cs typeface="Lucida Sans Unicode" pitchFamily="34" charset="0"/>
            </a:endParaRPr>
          </a:p>
        </p:txBody>
      </p:sp>
      <p:sp>
        <p:nvSpPr>
          <p:cNvPr id="45059" name="Rectangle 1"/>
          <p:cNvSpPr>
            <a:spLocks noGrp="1" noRot="1" noChangeAspect="1" noChangeArrowheads="1" noTextEdit="1"/>
          </p:cNvSpPr>
          <p:nvPr>
            <p:ph type="sldImg"/>
          </p:nvPr>
        </p:nvSpPr>
        <p:spPr>
          <a:xfrm>
            <a:off x="2971800" y="549275"/>
            <a:ext cx="3657600" cy="2743200"/>
          </a:xfrm>
          <a:solidFill>
            <a:srgbClr val="FFFFFF"/>
          </a:solidFill>
          <a:ln/>
        </p:spPr>
      </p:sp>
      <p:sp>
        <p:nvSpPr>
          <p:cNvPr id="45060" name="Text Box 2"/>
          <p:cNvSpPr>
            <a:spLocks noGrp="1" noChangeArrowheads="1"/>
          </p:cNvSpPr>
          <p:nvPr>
            <p:ph type="body" idx="1"/>
          </p:nvPr>
        </p:nvSpPr>
        <p:spPr>
          <a:xfrm>
            <a:off x="1279327" y="3474963"/>
            <a:ext cx="7042547" cy="3291114"/>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p:spPr>
        <p:txBody>
          <a:bodyPr/>
          <a:lstStyle/>
          <a:p>
            <a:fld id="{8A31FA14-3792-4D3E-AF11-67EE5A98A66D}" type="slidenum">
              <a:rPr lang="en-US" smtClean="0">
                <a:latin typeface="Times New Roman" pitchFamily="18" charset="0"/>
                <a:cs typeface="Lucida Sans Unicode" pitchFamily="34" charset="0"/>
              </a:rPr>
              <a:pPr/>
              <a:t>2</a:t>
            </a:fld>
            <a:endParaRPr lang="en-US" smtClean="0">
              <a:latin typeface="Times New Roman" pitchFamily="18" charset="0"/>
              <a:cs typeface="Lucida Sans Unicode" pitchFamily="34" charset="0"/>
            </a:endParaRPr>
          </a:p>
        </p:txBody>
      </p:sp>
      <p:sp>
        <p:nvSpPr>
          <p:cNvPr id="26627" name="Rectangle 1"/>
          <p:cNvSpPr>
            <a:spLocks noGrp="1" noRot="1" noChangeAspect="1" noChangeArrowheads="1" noTextEdit="1"/>
          </p:cNvSpPr>
          <p:nvPr>
            <p:ph type="sldImg"/>
          </p:nvPr>
        </p:nvSpPr>
        <p:spPr>
          <a:xfrm>
            <a:off x="2971800" y="549275"/>
            <a:ext cx="3657600" cy="2743200"/>
          </a:xfrm>
          <a:solidFill>
            <a:srgbClr val="FFFFFF"/>
          </a:solidFill>
          <a:ln/>
        </p:spPr>
      </p:sp>
      <p:sp>
        <p:nvSpPr>
          <p:cNvPr id="26628" name="Text Box 2"/>
          <p:cNvSpPr>
            <a:spLocks noGrp="1" noChangeArrowheads="1"/>
          </p:cNvSpPr>
          <p:nvPr>
            <p:ph type="body" idx="1"/>
          </p:nvPr>
        </p:nvSpPr>
        <p:spPr>
          <a:xfrm>
            <a:off x="1279327" y="3474963"/>
            <a:ext cx="7042547" cy="3291114"/>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3DCCAF82-FD34-4FA0-B32A-0EB7078ED643}" type="slidenum">
              <a:rPr lang="en-US" smtClean="0"/>
              <a:pPr>
                <a:defRPr/>
              </a:pPr>
              <a:t>3</a:t>
            </a:fld>
            <a:endParaRPr lang="en-US"/>
          </a:p>
        </p:txBody>
      </p:sp>
    </p:spTree>
    <p:extLst>
      <p:ext uri="{BB962C8B-B14F-4D97-AF65-F5344CB8AC3E}">
        <p14:creationId xmlns:p14="http://schemas.microsoft.com/office/powerpoint/2010/main" val="186995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p>
            <a:fld id="{978799F5-063A-4B4F-AE1A-E4F27EE8F45D}" type="slidenum">
              <a:rPr lang="en-US" smtClean="0">
                <a:latin typeface="Times New Roman" pitchFamily="18" charset="0"/>
                <a:cs typeface="Lucida Sans Unicode" pitchFamily="34" charset="0"/>
              </a:rPr>
              <a:pPr/>
              <a:t>4</a:t>
            </a:fld>
            <a:endParaRPr lang="en-US" smtClean="0">
              <a:latin typeface="Times New Roman" pitchFamily="18" charset="0"/>
              <a:cs typeface="Lucida Sans Unicode" pitchFamily="34" charset="0"/>
            </a:endParaRPr>
          </a:p>
        </p:txBody>
      </p:sp>
      <p:sp>
        <p:nvSpPr>
          <p:cNvPr id="29699" name="Rectangle 1"/>
          <p:cNvSpPr>
            <a:spLocks noGrp="1" noRot="1" noChangeAspect="1" noChangeArrowheads="1" noTextEdit="1"/>
          </p:cNvSpPr>
          <p:nvPr>
            <p:ph type="sldImg"/>
          </p:nvPr>
        </p:nvSpPr>
        <p:spPr>
          <a:xfrm>
            <a:off x="2971800" y="549275"/>
            <a:ext cx="3657600" cy="2743200"/>
          </a:xfrm>
          <a:solidFill>
            <a:srgbClr val="FFFFFF"/>
          </a:solidFill>
          <a:ln/>
        </p:spPr>
      </p:sp>
      <p:sp>
        <p:nvSpPr>
          <p:cNvPr id="29700" name="Rectangle 2"/>
          <p:cNvSpPr>
            <a:spLocks noGrp="1" noChangeArrowheads="1"/>
          </p:cNvSpPr>
          <p:nvPr>
            <p:ph type="body" idx="1"/>
          </p:nvPr>
        </p:nvSpPr>
        <p:spPr>
          <a:xfrm>
            <a:off x="1279327" y="3474963"/>
            <a:ext cx="7042547" cy="329111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3DCCAF82-FD34-4FA0-B32A-0EB7078ED643}" type="slidenum">
              <a:rPr lang="en-US" smtClean="0"/>
              <a:pPr>
                <a:defRPr/>
              </a:pPr>
              <a:t>6</a:t>
            </a:fld>
            <a:endParaRPr lang="en-US"/>
          </a:p>
        </p:txBody>
      </p:sp>
    </p:spTree>
    <p:extLst>
      <p:ext uri="{BB962C8B-B14F-4D97-AF65-F5344CB8AC3E}">
        <p14:creationId xmlns:p14="http://schemas.microsoft.com/office/powerpoint/2010/main" val="352353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p:nvPr>
        </p:nvSpPr>
        <p:spPr>
          <a:noFill/>
        </p:spPr>
        <p:txBody>
          <a:bodyPr/>
          <a:lstStyle/>
          <a:p>
            <a:fld id="{DAD57EA1-2988-4FEC-BD6E-5E9BDC34E024}" type="slidenum">
              <a:rPr lang="en-US" smtClean="0">
                <a:latin typeface="Times New Roman" pitchFamily="18" charset="0"/>
                <a:cs typeface="Lucida Sans Unicode" pitchFamily="34" charset="0"/>
              </a:rPr>
              <a:pPr/>
              <a:t>7</a:t>
            </a:fld>
            <a:endParaRPr lang="en-US" smtClean="0">
              <a:latin typeface="Times New Roman" pitchFamily="18" charset="0"/>
              <a:cs typeface="Lucida Sans Unicode" pitchFamily="34" charset="0"/>
            </a:endParaRPr>
          </a:p>
        </p:txBody>
      </p:sp>
      <p:sp>
        <p:nvSpPr>
          <p:cNvPr id="33795" name="Rectangle 2"/>
          <p:cNvSpPr>
            <a:spLocks noGrp="1" noRot="1" noChangeAspect="1" noChangeArrowheads="1" noTextEdit="1"/>
          </p:cNvSpPr>
          <p:nvPr>
            <p:ph type="sldImg"/>
          </p:nvPr>
        </p:nvSpPr>
        <p:spPr>
          <a:xfrm>
            <a:off x="2974975" y="546100"/>
            <a:ext cx="3657600" cy="2743200"/>
          </a:xfrm>
          <a:ln/>
        </p:spPr>
      </p:sp>
      <p:sp>
        <p:nvSpPr>
          <p:cNvPr id="33796" name="Rectangle 3"/>
          <p:cNvSpPr>
            <a:spLocks noGrp="1" noChangeArrowheads="1"/>
          </p:cNvSpPr>
          <p:nvPr>
            <p:ph type="body" idx="1"/>
          </p:nvPr>
        </p:nvSpPr>
        <p:spPr>
          <a:xfrm>
            <a:off x="1281411" y="3474962"/>
            <a:ext cx="7038380" cy="3293533"/>
          </a:xfrm>
          <a:noFill/>
          <a:ln/>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040F9DA1-FE27-4C14-99A5-48C8C3286E63}" type="slidenum">
              <a:rPr lang="en-US" smtClean="0">
                <a:latin typeface="Times New Roman" pitchFamily="18" charset="0"/>
                <a:cs typeface="Lucida Sans Unicode" pitchFamily="34" charset="0"/>
              </a:rPr>
              <a:pPr/>
              <a:t>8</a:t>
            </a:fld>
            <a:endParaRPr lang="en-US" smtClean="0">
              <a:latin typeface="Times New Roman" pitchFamily="18" charset="0"/>
              <a:cs typeface="Lucida Sans Unicode" pitchFamily="34" charset="0"/>
            </a:endParaRPr>
          </a:p>
        </p:txBody>
      </p:sp>
      <p:sp>
        <p:nvSpPr>
          <p:cNvPr id="36867" name="Rectangle 1"/>
          <p:cNvSpPr>
            <a:spLocks noGrp="1" noRot="1" noChangeAspect="1" noChangeArrowheads="1" noTextEdit="1"/>
          </p:cNvSpPr>
          <p:nvPr>
            <p:ph type="sldImg"/>
          </p:nvPr>
        </p:nvSpPr>
        <p:spPr>
          <a:xfrm>
            <a:off x="2971800" y="549275"/>
            <a:ext cx="3657600" cy="2743200"/>
          </a:xfrm>
          <a:solidFill>
            <a:srgbClr val="FFFFFF"/>
          </a:solidFill>
          <a:ln/>
        </p:spPr>
      </p:sp>
      <p:sp>
        <p:nvSpPr>
          <p:cNvPr id="36868" name="Rectangle 2"/>
          <p:cNvSpPr>
            <a:spLocks noGrp="1" noChangeArrowheads="1"/>
          </p:cNvSpPr>
          <p:nvPr>
            <p:ph type="body" idx="1"/>
          </p:nvPr>
        </p:nvSpPr>
        <p:spPr>
          <a:xfrm>
            <a:off x="1279327" y="3474963"/>
            <a:ext cx="7042547" cy="3291114"/>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p>
            <a:fld id="{1C8FAD66-221F-4C02-920E-A95DE1FDA2B6}" type="slidenum">
              <a:rPr lang="en-US" smtClean="0">
                <a:latin typeface="Times New Roman" pitchFamily="18" charset="0"/>
                <a:cs typeface="Lucida Sans Unicode" pitchFamily="34" charset="0"/>
              </a:rPr>
              <a:pPr/>
              <a:t>9</a:t>
            </a:fld>
            <a:endParaRPr lang="en-US" smtClean="0">
              <a:latin typeface="Times New Roman" pitchFamily="18" charset="0"/>
              <a:cs typeface="Lucida Sans Unicode" pitchFamily="34" charset="0"/>
            </a:endParaRPr>
          </a:p>
        </p:txBody>
      </p:sp>
      <p:sp>
        <p:nvSpPr>
          <p:cNvPr id="37891" name="Text Box 1"/>
          <p:cNvSpPr txBox="1">
            <a:spLocks noChangeArrowheads="1"/>
          </p:cNvSpPr>
          <p:nvPr/>
        </p:nvSpPr>
        <p:spPr bwMode="auto">
          <a:xfrm>
            <a:off x="5440265" y="6949924"/>
            <a:ext cx="4160936" cy="365276"/>
          </a:xfrm>
          <a:prstGeom prst="rect">
            <a:avLst/>
          </a:prstGeom>
          <a:noFill/>
          <a:ln w="9525">
            <a:noFill/>
            <a:round/>
            <a:headEnd/>
            <a:tailEnd/>
          </a:ln>
        </p:spPr>
        <p:txBody>
          <a:bodyPr lIns="96840" tIns="48240" rIns="96840" bIns="4824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414A6F9-5A5E-4B9A-A9EE-66BA4B5514AC}" type="slidenum">
              <a:rPr lang="en-US" sz="1300">
                <a:solidFill>
                  <a:srgbClr val="FFFFFF"/>
                </a:solidFill>
                <a:ea typeface="SimSun" charset="0"/>
                <a:cs typeface="SimSun"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US" sz="1300">
              <a:solidFill>
                <a:srgbClr val="FFFFFF"/>
              </a:solidFill>
              <a:ea typeface="SimSun" charset="0"/>
              <a:cs typeface="SimSun" charset="0"/>
            </a:endParaRPr>
          </a:p>
        </p:txBody>
      </p:sp>
      <p:sp>
        <p:nvSpPr>
          <p:cNvPr id="37892" name="Rectangle 2"/>
          <p:cNvSpPr>
            <a:spLocks noGrp="1" noRot="1" noChangeAspect="1" noChangeArrowheads="1" noTextEdit="1"/>
          </p:cNvSpPr>
          <p:nvPr>
            <p:ph type="sldImg"/>
          </p:nvPr>
        </p:nvSpPr>
        <p:spPr>
          <a:xfrm>
            <a:off x="2971800" y="549275"/>
            <a:ext cx="3657600" cy="2743200"/>
          </a:xfrm>
          <a:solidFill>
            <a:srgbClr val="FFFFFF"/>
          </a:solidFill>
          <a:ln/>
        </p:spPr>
      </p:sp>
      <p:sp>
        <p:nvSpPr>
          <p:cNvPr id="37893" name="Text Box 3"/>
          <p:cNvSpPr>
            <a:spLocks noGrp="1" noChangeArrowheads="1"/>
          </p:cNvSpPr>
          <p:nvPr>
            <p:ph type="body" idx="1"/>
          </p:nvPr>
        </p:nvSpPr>
        <p:spPr>
          <a:xfrm>
            <a:off x="1279327" y="3474963"/>
            <a:ext cx="7042547" cy="3291114"/>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202CE5D3-2A88-4A2F-86C5-01D509F5087A}" type="slidenum">
              <a:rPr lang="en-US" smtClean="0">
                <a:latin typeface="Times New Roman" pitchFamily="18" charset="0"/>
                <a:cs typeface="Lucida Sans Unicode" pitchFamily="34" charset="0"/>
              </a:rPr>
              <a:pPr/>
              <a:t>10</a:t>
            </a:fld>
            <a:endParaRPr lang="en-US" smtClean="0">
              <a:latin typeface="Times New Roman" pitchFamily="18" charset="0"/>
              <a:cs typeface="Lucida Sans Unicode" pitchFamily="34" charset="0"/>
            </a:endParaRPr>
          </a:p>
        </p:txBody>
      </p:sp>
      <p:sp>
        <p:nvSpPr>
          <p:cNvPr id="41987" name="Text Box 1"/>
          <p:cNvSpPr txBox="1">
            <a:spLocks noChangeArrowheads="1"/>
          </p:cNvSpPr>
          <p:nvPr/>
        </p:nvSpPr>
        <p:spPr bwMode="auto">
          <a:xfrm>
            <a:off x="5440265" y="6949924"/>
            <a:ext cx="4160936" cy="365276"/>
          </a:xfrm>
          <a:prstGeom prst="rect">
            <a:avLst/>
          </a:prstGeom>
          <a:noFill/>
          <a:ln w="9525">
            <a:noFill/>
            <a:round/>
            <a:headEnd/>
            <a:tailEnd/>
          </a:ln>
        </p:spPr>
        <p:txBody>
          <a:bodyPr lIns="96840" tIns="48240" rIns="96840" bIns="4824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FF8F68A-5CD9-4BE6-8D1F-EF14DC24B36E}" type="slidenum">
              <a:rPr lang="en-US" sz="1300">
                <a:solidFill>
                  <a:srgbClr val="FFFFFF"/>
                </a:solidFill>
                <a:ea typeface="SimSun" charset="0"/>
                <a:cs typeface="SimSun"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US" sz="1300">
              <a:solidFill>
                <a:srgbClr val="FFFFFF"/>
              </a:solidFill>
              <a:ea typeface="SimSun" charset="0"/>
              <a:cs typeface="SimSun" charset="0"/>
            </a:endParaRPr>
          </a:p>
        </p:txBody>
      </p:sp>
      <p:sp>
        <p:nvSpPr>
          <p:cNvPr id="41988" name="Rectangle 2"/>
          <p:cNvSpPr>
            <a:spLocks noGrp="1" noRot="1" noChangeAspect="1" noChangeArrowheads="1" noTextEdit="1"/>
          </p:cNvSpPr>
          <p:nvPr>
            <p:ph type="sldImg"/>
          </p:nvPr>
        </p:nvSpPr>
        <p:spPr>
          <a:xfrm>
            <a:off x="2971800" y="549275"/>
            <a:ext cx="3657600" cy="2743200"/>
          </a:xfrm>
          <a:solidFill>
            <a:srgbClr val="FFFFFF"/>
          </a:solidFill>
          <a:ln/>
        </p:spPr>
      </p:sp>
      <p:sp>
        <p:nvSpPr>
          <p:cNvPr id="41989" name="Text Box 3"/>
          <p:cNvSpPr>
            <a:spLocks noGrp="1" noChangeArrowheads="1"/>
          </p:cNvSpPr>
          <p:nvPr>
            <p:ph type="body" idx="1"/>
          </p:nvPr>
        </p:nvSpPr>
        <p:spPr>
          <a:xfrm>
            <a:off x="1279327" y="3474963"/>
            <a:ext cx="7042547" cy="3291114"/>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306942D7-BDB8-446D-86EB-DCFFFC5493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6C5B58EF-7F2D-4AE0-A932-1CC62BAF36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1513" cy="5629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465138"/>
            <a:ext cx="5676900" cy="5629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3618BCA7-9455-4748-A0DB-895EC7B089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6705600" cy="762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2438400" y="2819400"/>
            <a:ext cx="3276600" cy="3886200"/>
          </a:xfrm>
        </p:spPr>
        <p:txBody>
          <a:bodyPr/>
          <a:lstStyle/>
          <a:p>
            <a:pPr lvl="0"/>
            <a:endParaRPr lang="en-GB" noProof="0"/>
          </a:p>
        </p:txBody>
      </p:sp>
      <p:sp>
        <p:nvSpPr>
          <p:cNvPr id="4" name="Text Placeholder 3"/>
          <p:cNvSpPr>
            <a:spLocks noGrp="1"/>
          </p:cNvSpPr>
          <p:nvPr>
            <p:ph type="body" sz="half" idx="2"/>
          </p:nvPr>
        </p:nvSpPr>
        <p:spPr>
          <a:xfrm>
            <a:off x="5867400" y="2819400"/>
            <a:ext cx="3276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BD0DA920-0391-470F-8CFD-D85BE96E1D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0E26ED36-3756-4A09-B5BF-DAA3323400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sldNum" idx="10"/>
          </p:nvPr>
        </p:nvSpPr>
        <p:spPr>
          <a:ln/>
        </p:spPr>
        <p:txBody>
          <a:bodyPr/>
          <a:lstStyle>
            <a:lvl1pPr>
              <a:defRPr/>
            </a:lvl1pPr>
          </a:lstStyle>
          <a:p>
            <a:pPr>
              <a:defRPr/>
            </a:pPr>
            <a:fld id="{EA8B22C3-17E2-4145-BD1F-3EC034516E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sldNum" idx="10"/>
          </p:nvPr>
        </p:nvSpPr>
        <p:spPr>
          <a:ln/>
        </p:spPr>
        <p:txBody>
          <a:bodyPr/>
          <a:lstStyle>
            <a:lvl1pPr>
              <a:defRPr/>
            </a:lvl1pPr>
          </a:lstStyle>
          <a:p>
            <a:pPr>
              <a:defRPr/>
            </a:pPr>
            <a:fld id="{49B827AA-FA7B-4B82-B1F7-DA46B71104B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sldNum" idx="10"/>
          </p:nvPr>
        </p:nvSpPr>
        <p:spPr>
          <a:ln/>
        </p:spPr>
        <p:txBody>
          <a:bodyPr/>
          <a:lstStyle>
            <a:lvl1pPr>
              <a:defRPr/>
            </a:lvl1pPr>
          </a:lstStyle>
          <a:p>
            <a:pPr>
              <a:defRPr/>
            </a:pPr>
            <a:fld id="{89F5DD39-6B1D-4F96-9C21-3994161E9D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F3B4CB2D-46CF-4340-ADA9-1DED61496E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CB327CE-F118-4286-8847-BEE45FA197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980C8ACB-9F34-4434-84AB-3C8AC9A835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1588"/>
            <a:ext cx="9131300" cy="6843712"/>
            <a:chOff x="0" y="1"/>
            <a:chExt cx="5752" cy="4311"/>
          </a:xfrm>
        </p:grpSpPr>
        <p:sp>
          <p:nvSpPr>
            <p:cNvPr id="2" name="AutoShape 2"/>
            <p:cNvSpPr>
              <a:spLocks noChangeArrowheads="1"/>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 name="T36" fmla="*/ 0 w 2359"/>
                <a:gd name="T37" fmla="*/ 0 h 3314"/>
                <a:gd name="T38" fmla="*/ 2359 w 2359"/>
                <a:gd name="T39" fmla="*/ 3314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0" scaled="1"/>
            </a:grad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3" name="AutoShape 3"/>
            <p:cNvSpPr>
              <a:spLocks noChangeArrowheads="1"/>
            </p:cNvSpPr>
            <p:nvPr/>
          </p:nvSpPr>
          <p:spPr bwMode="auto">
            <a:xfrm>
              <a:off x="0" y="1"/>
              <a:ext cx="5298" cy="4312"/>
            </a:xfrm>
            <a:custGeom>
              <a:avLst/>
              <a:gdLst>
                <a:gd name="T0" fmla="*/ 0 w 21600"/>
                <a:gd name="T1" fmla="*/ 0 h 21600"/>
                <a:gd name="T2" fmla="*/ 5298 w 21600"/>
                <a:gd name="T3" fmla="*/ 4312 h 21600"/>
                <a:gd name="T4" fmla="*/ 0 w 21600"/>
                <a:gd name="T5" fmla="*/ 4312 h 21600"/>
                <a:gd name="T6" fmla="*/ 0 w 21600"/>
                <a:gd name="T7" fmla="*/ 0 h 21600"/>
                <a:gd name="T8" fmla="*/ 21600 w 21600"/>
                <a:gd name="T9" fmla="*/ 21600 h 21600"/>
              </a:gdLst>
              <a:ahLst/>
              <a:cxnLst>
                <a:cxn ang="0">
                  <a:pos x="T0" y="T1"/>
                </a:cxn>
                <a:cxn ang="0">
                  <a:pos x="T2" y="T3"/>
                </a:cxn>
                <a:cxn ang="0">
                  <a:pos x="T4" y="T5"/>
                </a:cxn>
              </a:cxnLst>
              <a:rect l="T6" t="T7" r="T8" b="T9"/>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600">
              <a:solidFill>
                <a:srgbClr val="3366FF"/>
              </a:solid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grpSp>
      <p:sp>
        <p:nvSpPr>
          <p:cNvPr id="1027" name="Rectangle 4"/>
          <p:cNvSpPr>
            <a:spLocks noGrp="1" noChangeArrowheads="1"/>
          </p:cNvSpPr>
          <p:nvPr>
            <p:ph type="title"/>
          </p:nvPr>
        </p:nvSpPr>
        <p:spPr bwMode="auto">
          <a:xfrm>
            <a:off x="685800" y="465138"/>
            <a:ext cx="7770813" cy="1431925"/>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9" name="Text Box 5"/>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1030" name="Text Box 6"/>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1031" name="Rectangle 7"/>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Lucida Sans Unicode" charset="0"/>
              </a:defRPr>
            </a:lvl1pPr>
          </a:lstStyle>
          <a:p>
            <a:pPr>
              <a:defRPr/>
            </a:pPr>
            <a:fld id="{DCB778CF-A7FF-4E30-BC8F-3F09901F20B2}" type="slidenum">
              <a:rPr lang="en-US"/>
              <a:pPr>
                <a:defRPr/>
              </a:pPr>
              <a:t>‹#›</a:t>
            </a:fld>
            <a:endParaRPr lang="en-US"/>
          </a:p>
        </p:txBody>
      </p:sp>
      <p:sp>
        <p:nvSpPr>
          <p:cNvPr id="4" name="Rectangle 8"/>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032" name="Picture 9"/>
          <p:cNvPicPr>
            <a:picLocks noChangeAspect="1" noChangeArrowheads="1"/>
          </p:cNvPicPr>
          <p:nvPr/>
        </p:nvPicPr>
        <p:blipFill>
          <a:blip r:embed="rId15">
            <a:lum bright="74000" contrast="-76000"/>
          </a:blip>
          <a:srcRect/>
          <a:stretch>
            <a:fillRect/>
          </a:stretch>
        </p:blipFill>
        <p:spPr bwMode="auto">
          <a:xfrm>
            <a:off x="0" y="0"/>
            <a:ext cx="9144000" cy="68580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WordArt 11"/>
          <p:cNvSpPr>
            <a:spLocks noChangeArrowheads="1" noChangeShapeType="1" noTextEdit="1"/>
          </p:cNvSpPr>
          <p:nvPr/>
        </p:nvSpPr>
        <p:spPr bwMode="auto">
          <a:xfrm>
            <a:off x="1619250" y="1619250"/>
            <a:ext cx="5934075" cy="3429000"/>
          </a:xfrm>
          <a:prstGeom prst="rect">
            <a:avLst/>
          </a:prstGeom>
        </p:spPr>
        <p:txBody>
          <a:bodyPr wrap="none" fromWordArt="1">
            <a:prstTxWarp prst="textPlain">
              <a:avLst>
                <a:gd name="adj" fmla="val 50000"/>
              </a:avLst>
            </a:prstTxWarp>
          </a:bodyPr>
          <a:lstStyle/>
          <a:p>
            <a:r>
              <a:rPr lang="en-US" sz="3600" kern="10" dirty="0">
                <a:ln w="9360">
                  <a:solidFill>
                    <a:srgbClr val="FFFFFF"/>
                  </a:solidFill>
                  <a:miter lim="800000"/>
                  <a:headEnd/>
                  <a:tailEnd/>
                </a:ln>
                <a:solidFill>
                  <a:srgbClr val="FF0000"/>
                </a:solidFill>
                <a:latin typeface="Arial Black"/>
              </a:rPr>
              <a:t>Welcome</a:t>
            </a:r>
          </a:p>
          <a:p>
            <a:r>
              <a:rPr lang="en-US" sz="3600" kern="10" dirty="0" smtClean="0">
                <a:ln w="9360">
                  <a:solidFill>
                    <a:srgbClr val="FFFFFF"/>
                  </a:solidFill>
                  <a:miter lim="800000"/>
                  <a:headEnd/>
                  <a:tailEnd/>
                </a:ln>
                <a:solidFill>
                  <a:srgbClr val="FF0000"/>
                </a:solidFill>
                <a:latin typeface="Arial Black"/>
              </a:rPr>
              <a:t>To</a:t>
            </a:r>
          </a:p>
          <a:p>
            <a:r>
              <a:rPr lang="en-US" sz="3600" kern="10" dirty="0" smtClean="0">
                <a:ln w="9360">
                  <a:solidFill>
                    <a:srgbClr val="FFFFFF"/>
                  </a:solidFill>
                  <a:miter lim="800000"/>
                  <a:headEnd/>
                  <a:tailEnd/>
                </a:ln>
                <a:solidFill>
                  <a:srgbClr val="FF0000"/>
                </a:solidFill>
                <a:latin typeface="Arial Black"/>
              </a:rPr>
              <a:t>Stress Management Workshop</a:t>
            </a:r>
          </a:p>
          <a:p>
            <a:r>
              <a:rPr lang="en-US" sz="3600" kern="10" dirty="0" smtClean="0">
                <a:ln w="9360">
                  <a:solidFill>
                    <a:srgbClr val="FFFFFF"/>
                  </a:solidFill>
                  <a:miter lim="800000"/>
                  <a:headEnd/>
                  <a:tailEnd/>
                </a:ln>
                <a:solidFill>
                  <a:srgbClr val="FF0000"/>
                </a:solidFill>
                <a:latin typeface="Arial Black"/>
              </a:rPr>
              <a:t>Through </a:t>
            </a:r>
            <a:endParaRPr lang="en-US" sz="3600" kern="10" dirty="0">
              <a:ln w="9360">
                <a:solidFill>
                  <a:srgbClr val="FFFFFF"/>
                </a:solidFill>
                <a:miter lim="800000"/>
                <a:headEnd/>
                <a:tailEnd/>
              </a:ln>
              <a:solidFill>
                <a:srgbClr val="FF0000"/>
              </a:solidFill>
              <a:latin typeface="Arial Black"/>
            </a:endParaRPr>
          </a:p>
          <a:p>
            <a:r>
              <a:rPr lang="en-US" sz="3600" kern="10" dirty="0" err="1">
                <a:ln w="9360">
                  <a:solidFill>
                    <a:srgbClr val="FFFFFF"/>
                  </a:solidFill>
                  <a:miter lim="800000"/>
                  <a:headEnd/>
                  <a:tailEnd/>
                </a:ln>
                <a:solidFill>
                  <a:srgbClr val="FF0000"/>
                </a:solidFill>
                <a:latin typeface="Arial Black"/>
              </a:rPr>
              <a:t>Sahaja</a:t>
            </a:r>
            <a:r>
              <a:rPr lang="en-US" sz="3600" kern="10" dirty="0">
                <a:ln w="9360">
                  <a:solidFill>
                    <a:srgbClr val="FFFFFF"/>
                  </a:solidFill>
                  <a:miter lim="800000"/>
                  <a:headEnd/>
                  <a:tailEnd/>
                </a:ln>
                <a:solidFill>
                  <a:srgbClr val="FF0000"/>
                </a:solidFill>
                <a:latin typeface="Arial Black"/>
              </a:rPr>
              <a:t> </a:t>
            </a:r>
            <a:r>
              <a:rPr lang="en-US" sz="3600" kern="10" dirty="0" smtClean="0">
                <a:ln w="9360">
                  <a:solidFill>
                    <a:srgbClr val="FFFFFF"/>
                  </a:solidFill>
                  <a:miter lim="800000"/>
                  <a:headEnd/>
                  <a:tailEnd/>
                </a:ln>
                <a:solidFill>
                  <a:srgbClr val="FF0000"/>
                </a:solidFill>
                <a:latin typeface="Arial Black"/>
              </a:rPr>
              <a:t>Yoga</a:t>
            </a:r>
          </a:p>
          <a:p>
            <a:r>
              <a:rPr lang="en-US" sz="3600" kern="10" dirty="0" smtClean="0">
                <a:ln w="9360">
                  <a:solidFill>
                    <a:srgbClr val="FFFFFF"/>
                  </a:solidFill>
                  <a:miter lim="800000"/>
                  <a:headEnd/>
                  <a:tailEnd/>
                </a:ln>
                <a:solidFill>
                  <a:srgbClr val="FF0000"/>
                </a:solidFill>
                <a:latin typeface="Arial Black"/>
              </a:rPr>
              <a:t>Meditation </a:t>
            </a:r>
            <a:endParaRPr lang="en-US" sz="3600" kern="10" dirty="0">
              <a:ln w="9360">
                <a:solidFill>
                  <a:srgbClr val="FFFFFF"/>
                </a:solidFill>
                <a:miter lim="800000"/>
                <a:headEnd/>
                <a:tailEnd/>
              </a:ln>
              <a:solidFill>
                <a:srgbClr val="FF0000"/>
              </a:solidFill>
              <a:latin typeface="Arial Black"/>
            </a:endParaRPr>
          </a:p>
          <a:p>
            <a:endParaRPr lang="en-GB" sz="3600" kern="10" dirty="0">
              <a:ln w="9360">
                <a:solidFill>
                  <a:srgbClr val="FFFFFF"/>
                </a:solidFill>
                <a:miter lim="800000"/>
                <a:headEnd/>
                <a:tailEnd/>
              </a:ln>
              <a:solidFill>
                <a:srgbClr val="FF0000"/>
              </a:solidFill>
              <a:latin typeface="Arial Black"/>
            </a:endParaRPr>
          </a:p>
        </p:txBody>
      </p:sp>
    </p:spTree>
  </p:cSld>
  <p:clrMapOvr>
    <a:masterClrMapping/>
  </p:clrMapOvr>
  <p:transition advTm="143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withEffect">
                                  <p:stCondLst>
                                    <p:cond delay="0"/>
                                  </p:stCondLst>
                                  <p:childTnLst>
                                    <p:set>
                                      <p:cBhvr additive="repl">
                                        <p:cTn id="6" dur="1" fill="hold">
                                          <p:stCondLst>
                                            <p:cond delay="0"/>
                                          </p:stCondLst>
                                        </p:cTn>
                                        <p:tgtEl>
                                          <p:spTgt spid="3083"/>
                                        </p:tgtEl>
                                        <p:attrNameLst>
                                          <p:attrName>style.visibility</p:attrName>
                                        </p:attrNameLst>
                                      </p:cBhvr>
                                      <p:to>
                                        <p:strVal val="visible"/>
                                      </p:to>
                                    </p:set>
                                    <p:animEffect transition="in" filter="fade">
                                      <p:cBhvr additive="repl">
                                        <p:cTn id="7" dur="20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990600" y="2895600"/>
            <a:ext cx="7467600" cy="457200"/>
          </a:xfrm>
          <a:prstGeom prst="rect">
            <a:avLst/>
          </a:prstGeom>
          <a:noFill/>
          <a:ln w="9525">
            <a:noFill/>
            <a:round/>
            <a:headEnd/>
            <a:tailEnd/>
          </a:ln>
        </p:spPr>
        <p:txBody>
          <a:bodyPr wrap="none" anchor="ctr"/>
          <a:lstStyle/>
          <a:p>
            <a:endParaRPr lang="en-US"/>
          </a:p>
        </p:txBody>
      </p:sp>
      <p:sp>
        <p:nvSpPr>
          <p:cNvPr id="15362" name="Text Box 2"/>
          <p:cNvSpPr txBox="1">
            <a:spLocks noChangeArrowheads="1"/>
          </p:cNvSpPr>
          <p:nvPr/>
        </p:nvSpPr>
        <p:spPr bwMode="auto">
          <a:xfrm>
            <a:off x="5867400" y="1600200"/>
            <a:ext cx="2971800" cy="3810000"/>
          </a:xfrm>
          <a:prstGeom prst="rect">
            <a:avLst/>
          </a:prstGeom>
          <a:noFill/>
          <a:ln w="9525">
            <a:noFill/>
            <a:round/>
            <a:headEnd/>
            <a:tailEnd/>
          </a:ln>
          <a:effectLst/>
        </p:spPr>
        <p:txBody>
          <a:bodyPr lIns="92160" tIns="46080" rIns="92160" bIns="46080" anchor="ct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a:solidFill>
                  <a:srgbClr val="FF0000"/>
                </a:solidFill>
                <a:effectLst>
                  <a:outerShdw blurRad="38100" dist="38100" dir="2700000" algn="tl">
                    <a:srgbClr val="C0C0C0"/>
                  </a:outerShdw>
                </a:effectLst>
                <a:latin typeface="Arial" charset="0"/>
              </a:rPr>
              <a:t>Sit in </a:t>
            </a:r>
            <a:r>
              <a:rPr lang="en-US" sz="2800" dirty="0" smtClean="0">
                <a:solidFill>
                  <a:srgbClr val="FF0000"/>
                </a:solidFill>
                <a:effectLst>
                  <a:outerShdw blurRad="38100" dist="38100" dir="2700000" algn="tl">
                    <a:srgbClr val="C0C0C0"/>
                  </a:outerShdw>
                </a:effectLst>
                <a:latin typeface="Arial" charset="0"/>
              </a:rPr>
              <a:t>meditation </a:t>
            </a:r>
            <a:r>
              <a:rPr lang="en-US" sz="2800" dirty="0">
                <a:solidFill>
                  <a:srgbClr val="FF0000"/>
                </a:solidFill>
                <a:effectLst>
                  <a:outerShdw blurRad="38100" dist="38100" dir="2700000" algn="tl">
                    <a:srgbClr val="C0C0C0"/>
                  </a:outerShdw>
                </a:effectLst>
                <a:latin typeface="Arial" charset="0"/>
              </a:rPr>
              <a:t>posture for </a:t>
            </a:r>
            <a:r>
              <a:rPr lang="en-US" sz="2800" dirty="0" smtClean="0">
                <a:solidFill>
                  <a:srgbClr val="FF0000"/>
                </a:solidFill>
                <a:effectLst>
                  <a:outerShdw blurRad="38100" dist="38100" dir="2700000" algn="tl">
                    <a:srgbClr val="C0C0C0"/>
                  </a:outerShdw>
                </a:effectLst>
                <a:latin typeface="Arial" charset="0"/>
              </a:rPr>
              <a:t>2-5 </a:t>
            </a:r>
            <a:r>
              <a:rPr lang="en-US" sz="2800" dirty="0">
                <a:solidFill>
                  <a:srgbClr val="FF0000"/>
                </a:solidFill>
                <a:effectLst>
                  <a:outerShdw blurRad="38100" dist="38100" dir="2700000" algn="tl">
                    <a:srgbClr val="C0C0C0"/>
                  </a:outerShdw>
                </a:effectLst>
                <a:latin typeface="Arial" charset="0"/>
              </a:rPr>
              <a:t>minutes keeping attention on the top of your </a:t>
            </a:r>
            <a:r>
              <a:rPr lang="en-US" sz="2800" dirty="0" smtClean="0">
                <a:solidFill>
                  <a:srgbClr val="FF0000"/>
                </a:solidFill>
                <a:effectLst>
                  <a:outerShdw blurRad="38100" dist="38100" dir="2700000" algn="tl">
                    <a:srgbClr val="C0C0C0"/>
                  </a:outerShdw>
                </a:effectLst>
                <a:latin typeface="Arial" charset="0"/>
              </a:rPr>
              <a:t>head</a:t>
            </a: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a:solidFill>
                  <a:srgbClr val="FF0000"/>
                </a:solidFill>
                <a:effectLst>
                  <a:outerShdw blurRad="38100" dist="38100" dir="2700000" algn="tl">
                    <a:srgbClr val="C0C0C0"/>
                  </a:outerShdw>
                </a:effectLst>
                <a:latin typeface="Arial" charset="0"/>
              </a:rPr>
              <a:t/>
            </a:r>
            <a:br>
              <a:rPr lang="en-US" sz="2800" dirty="0">
                <a:solidFill>
                  <a:srgbClr val="FF0000"/>
                </a:solidFill>
                <a:effectLst>
                  <a:outerShdw blurRad="38100" dist="38100" dir="2700000" algn="tl">
                    <a:srgbClr val="C0C0C0"/>
                  </a:outerShdw>
                </a:effectLst>
                <a:latin typeface="Arial" charset="0"/>
              </a:rPr>
            </a:br>
            <a:r>
              <a:rPr lang="en-US" sz="2800" dirty="0">
                <a:solidFill>
                  <a:srgbClr val="FF0000"/>
                </a:solidFill>
                <a:effectLst>
                  <a:outerShdw blurRad="38100" dist="38100" dir="2700000" algn="tl">
                    <a:srgbClr val="C0C0C0"/>
                  </a:outerShdw>
                </a:effectLst>
                <a:latin typeface="Arial" charset="0"/>
              </a:rPr>
              <a:t>Pray: Please give me peace &amp; joy</a:t>
            </a:r>
            <a:r>
              <a:rPr lang="en-US" sz="3200" dirty="0">
                <a:solidFill>
                  <a:srgbClr val="FF0000"/>
                </a:solidFill>
                <a:effectLst>
                  <a:outerShdw blurRad="38100" dist="38100" dir="2700000" algn="tl">
                    <a:srgbClr val="C0C0C0"/>
                  </a:outerShdw>
                </a:effectLst>
                <a:latin typeface="Arial" charset="0"/>
              </a:rPr>
              <a:t>.</a:t>
            </a:r>
          </a:p>
        </p:txBody>
      </p:sp>
      <p:grpSp>
        <p:nvGrpSpPr>
          <p:cNvPr id="20484" name="Group 3"/>
          <p:cNvGrpSpPr>
            <a:grpSpLocks/>
          </p:cNvGrpSpPr>
          <p:nvPr/>
        </p:nvGrpSpPr>
        <p:grpSpPr bwMode="auto">
          <a:xfrm>
            <a:off x="314365" y="245545"/>
            <a:ext cx="1971635" cy="1659455"/>
            <a:chOff x="1824" y="992"/>
            <a:chExt cx="1879" cy="1935"/>
          </a:xfrm>
        </p:grpSpPr>
        <p:pic>
          <p:nvPicPr>
            <p:cNvPr id="20487" name="Picture 4"/>
            <p:cNvPicPr>
              <a:picLocks noChangeAspect="1" noChangeArrowheads="1"/>
            </p:cNvPicPr>
            <p:nvPr/>
          </p:nvPicPr>
          <p:blipFill>
            <a:blip r:embed="rId3"/>
            <a:srcRect/>
            <a:stretch>
              <a:fillRect/>
            </a:stretch>
          </p:blipFill>
          <p:spPr bwMode="auto">
            <a:xfrm>
              <a:off x="1824" y="992"/>
              <a:ext cx="1880" cy="1936"/>
            </a:xfrm>
            <a:prstGeom prst="rect">
              <a:avLst/>
            </a:prstGeom>
            <a:noFill/>
            <a:ln w="9525">
              <a:noFill/>
              <a:round/>
              <a:headEnd/>
              <a:tailEnd/>
            </a:ln>
          </p:spPr>
        </p:pic>
        <p:sp>
          <p:nvSpPr>
            <p:cNvPr id="20488" name="Text Box 5"/>
            <p:cNvSpPr txBox="1">
              <a:spLocks noChangeArrowheads="1"/>
            </p:cNvSpPr>
            <p:nvPr/>
          </p:nvSpPr>
          <p:spPr bwMode="auto">
            <a:xfrm>
              <a:off x="1824" y="992"/>
              <a:ext cx="1880" cy="1936"/>
            </a:xfrm>
            <a:prstGeom prst="rect">
              <a:avLst/>
            </a:prstGeom>
            <a:noFill/>
            <a:ln w="9525">
              <a:noFill/>
              <a:round/>
              <a:headEnd/>
              <a:tailEnd/>
            </a:ln>
          </p:spPr>
          <p:txBody>
            <a:bodyPr wrap="none" anchor="ctr"/>
            <a:lstStyle/>
            <a:p>
              <a:endParaRPr lang="en-US"/>
            </a:p>
          </p:txBody>
        </p:sp>
      </p:grpSp>
      <p:sp>
        <p:nvSpPr>
          <p:cNvPr id="15366" name="Rectangle 6"/>
          <p:cNvSpPr>
            <a:spLocks noChangeArrowheads="1"/>
          </p:cNvSpPr>
          <p:nvPr/>
        </p:nvSpPr>
        <p:spPr bwMode="auto">
          <a:xfrm>
            <a:off x="1752600" y="228600"/>
            <a:ext cx="7772400" cy="1143000"/>
          </a:xfrm>
          <a:prstGeom prst="rect">
            <a:avLst/>
          </a:prstGeom>
          <a:noFill/>
          <a:ln w="9525">
            <a:noFill/>
            <a:round/>
            <a:headEnd/>
            <a:tailEnd/>
          </a:ln>
          <a:effectLst/>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FF0000"/>
                </a:solidFill>
                <a:effectLst>
                  <a:outerShdw blurRad="38100" dist="38100" dir="2700000" algn="tl">
                    <a:srgbClr val="C0C0C0"/>
                  </a:outerShdw>
                </a:effectLst>
                <a:latin typeface="Arial" charset="0"/>
              </a:rPr>
              <a:t>5</a:t>
            </a:r>
            <a:r>
              <a:rPr lang="en-US" sz="3200" baseline="30000" dirty="0">
                <a:solidFill>
                  <a:srgbClr val="FF0000"/>
                </a:solidFill>
                <a:effectLst>
                  <a:outerShdw blurRad="38100" dist="38100" dir="2700000" algn="tl">
                    <a:srgbClr val="C0C0C0"/>
                  </a:outerShdw>
                </a:effectLst>
                <a:latin typeface="Arial" charset="0"/>
              </a:rPr>
              <a:t>th</a:t>
            </a:r>
            <a:r>
              <a:rPr lang="en-US" sz="3200" dirty="0">
                <a:solidFill>
                  <a:srgbClr val="FF0000"/>
                </a:solidFill>
                <a:effectLst>
                  <a:outerShdw blurRad="38100" dist="38100" dir="2700000" algn="tl">
                    <a:srgbClr val="C0C0C0"/>
                  </a:outerShdw>
                </a:effectLst>
                <a:latin typeface="Arial" charset="0"/>
              </a:rPr>
              <a:t> </a:t>
            </a:r>
            <a:r>
              <a:rPr lang="en-US" sz="3200" dirty="0" smtClean="0">
                <a:solidFill>
                  <a:srgbClr val="FF0000"/>
                </a:solidFill>
                <a:effectLst>
                  <a:outerShdw blurRad="38100" dist="38100" dir="2700000" algn="tl">
                    <a:srgbClr val="C0C0C0"/>
                  </a:outerShdw>
                </a:effectLst>
                <a:latin typeface="Arial" charset="0"/>
              </a:rPr>
              <a:t>Step Meditation- Self Realization</a:t>
            </a:r>
            <a:endParaRPr lang="en-US" sz="3200" dirty="0">
              <a:solidFill>
                <a:srgbClr val="FF0000"/>
              </a:solidFill>
              <a:effectLst>
                <a:outerShdw blurRad="38100" dist="38100" dir="2700000" algn="tl">
                  <a:srgbClr val="C0C0C0"/>
                </a:outerShdw>
              </a:effectLst>
              <a:latin typeface="Arial" charset="0"/>
            </a:endParaRPr>
          </a:p>
        </p:txBody>
      </p:sp>
      <p:pic>
        <p:nvPicPr>
          <p:cNvPr id="20486" name="Picture 7"/>
          <p:cNvPicPr>
            <a:picLocks noChangeAspect="1" noChangeArrowheads="1"/>
          </p:cNvPicPr>
          <p:nvPr/>
        </p:nvPicPr>
        <p:blipFill>
          <a:blip r:embed="rId4"/>
          <a:srcRect/>
          <a:stretch>
            <a:fillRect/>
          </a:stretch>
        </p:blipFill>
        <p:spPr bwMode="auto">
          <a:xfrm>
            <a:off x="2970661" y="1601058"/>
            <a:ext cx="533400" cy="304800"/>
          </a:xfrm>
          <a:prstGeom prst="rect">
            <a:avLst/>
          </a:prstGeom>
          <a:noFill/>
          <a:ln w="9525">
            <a:noFill/>
            <a:round/>
            <a:headEnd/>
            <a:tailEnd/>
          </a:ln>
        </p:spPr>
      </p:pic>
      <p:sp>
        <p:nvSpPr>
          <p:cNvPr id="2" name="TextBox 1"/>
          <p:cNvSpPr txBox="1"/>
          <p:nvPr/>
        </p:nvSpPr>
        <p:spPr>
          <a:xfrm>
            <a:off x="3616184" y="1295400"/>
            <a:ext cx="1524000" cy="707886"/>
          </a:xfrm>
          <a:prstGeom prst="rect">
            <a:avLst/>
          </a:prstGeom>
          <a:noFill/>
        </p:spPr>
        <p:txBody>
          <a:bodyPr wrap="square" rtlCol="0">
            <a:spAutoFit/>
          </a:bodyPr>
          <a:lstStyle/>
          <a:p>
            <a:r>
              <a:rPr lang="en-US" dirty="0" smtClean="0">
                <a:solidFill>
                  <a:srgbClr val="FFC000"/>
                </a:solidFill>
              </a:rPr>
              <a:t>Instrumental Music </a:t>
            </a:r>
            <a:endParaRPr lang="en-US" dirty="0">
              <a:solidFill>
                <a:srgbClr val="FFC000"/>
              </a:solidFill>
            </a:endParaRPr>
          </a:p>
        </p:txBody>
      </p:sp>
      <p:sp>
        <p:nvSpPr>
          <p:cNvPr id="11" name="AutoShape 54"/>
          <p:cNvSpPr>
            <a:spLocks noChangeArrowheads="1"/>
          </p:cNvSpPr>
          <p:nvPr/>
        </p:nvSpPr>
        <p:spPr bwMode="auto">
          <a:xfrm>
            <a:off x="685800" y="5743131"/>
            <a:ext cx="8001000" cy="825500"/>
          </a:xfrm>
          <a:prstGeom prst="roundRect">
            <a:avLst>
              <a:gd name="adj" fmla="val 32866"/>
            </a:avLst>
          </a:prstGeom>
          <a:noFill/>
          <a:ln w="9525" algn="ctr">
            <a:solidFill>
              <a:schemeClr val="bg2"/>
            </a:solidFill>
            <a:round/>
            <a:headEnd/>
            <a:tailEnd/>
          </a:ln>
        </p:spPr>
        <p:txBody>
          <a:bodyPr lIns="0" tIns="0" rIns="0" bIns="0"/>
          <a:lstStyle>
            <a:lvl1pPr marL="3540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i="1" dirty="0">
                <a:solidFill>
                  <a:srgbClr val="FFFFFF"/>
                </a:solidFill>
              </a:rPr>
              <a:t> </a:t>
            </a:r>
            <a:r>
              <a:rPr lang="en-US" altLang="en-US" b="1" i="1" dirty="0" smtClean="0">
                <a:solidFill>
                  <a:srgbClr val="FFFFFF"/>
                </a:solidFill>
              </a:rPr>
              <a:t>   </a:t>
            </a:r>
            <a:r>
              <a:rPr lang="en-US" altLang="en-US" b="1" i="1" dirty="0" smtClean="0">
                <a:solidFill>
                  <a:srgbClr val="C00000"/>
                </a:solidFill>
              </a:rPr>
              <a:t>"</a:t>
            </a:r>
            <a:r>
              <a:rPr lang="en-US" altLang="en-US" b="1" i="1" dirty="0">
                <a:solidFill>
                  <a:srgbClr val="C00000"/>
                </a:solidFill>
              </a:rPr>
              <a:t>Unless and until you know yourself, unless and until there is self knowledge - your confusion cannot disappear</a:t>
            </a:r>
            <a:r>
              <a:rPr lang="en-US" altLang="en-US" b="1" i="1" dirty="0" smtClean="0">
                <a:solidFill>
                  <a:srgbClr val="C00000"/>
                </a:solidFill>
              </a:rPr>
              <a:t>."</a:t>
            </a:r>
            <a:endParaRPr lang="en-US" altLang="en-US" b="1" dirty="0">
              <a:solidFill>
                <a:srgbClr val="C00000"/>
              </a:solidFill>
            </a:endParaRPr>
          </a:p>
        </p:txBody>
      </p:sp>
      <p:pic>
        <p:nvPicPr>
          <p:cNvPr id="15" name="Picture 14" descr="sm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181600"/>
            <a:ext cx="946547"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314365" y="2514600"/>
            <a:ext cx="4653698" cy="2438400"/>
            <a:chOff x="395288" y="1023938"/>
            <a:chExt cx="7915275" cy="4826000"/>
          </a:xfrm>
        </p:grpSpPr>
        <p:pic>
          <p:nvPicPr>
            <p:cNvPr id="42" name="Picture 2" descr="Bluecharlie_Chak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023938"/>
              <a:ext cx="11303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WordArt 3"/>
            <p:cNvSpPr>
              <a:spLocks noChangeArrowheads="1" noChangeShapeType="1" noTextEdit="1"/>
            </p:cNvSpPr>
            <p:nvPr/>
          </p:nvSpPr>
          <p:spPr bwMode="auto">
            <a:xfrm>
              <a:off x="468313" y="5416550"/>
              <a:ext cx="114300"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0000"/>
                  </a:solidFill>
                  <a:effectLst>
                    <a:outerShdw dist="35921" dir="2700000" algn="ctr" rotWithShape="0">
                      <a:srgbClr val="990000"/>
                    </a:outerShdw>
                  </a:effectLst>
                  <a:latin typeface="Impact"/>
                </a:rPr>
                <a:t>1</a:t>
              </a:r>
            </a:p>
          </p:txBody>
        </p:sp>
        <p:sp>
          <p:nvSpPr>
            <p:cNvPr id="44" name="WordArt 4"/>
            <p:cNvSpPr>
              <a:spLocks noChangeArrowheads="1" noChangeShapeType="1" noTextEdit="1"/>
            </p:cNvSpPr>
            <p:nvPr/>
          </p:nvSpPr>
          <p:spPr bwMode="auto">
            <a:xfrm>
              <a:off x="468313" y="4697413"/>
              <a:ext cx="152400"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FF00"/>
                  </a:solidFill>
                  <a:effectLst>
                    <a:outerShdw dist="35921" dir="2700000" algn="ctr" rotWithShape="0">
                      <a:srgbClr val="990000"/>
                    </a:outerShdw>
                  </a:effectLst>
                  <a:latin typeface="Impact"/>
                </a:rPr>
                <a:t>2</a:t>
              </a:r>
            </a:p>
          </p:txBody>
        </p:sp>
        <p:sp>
          <p:nvSpPr>
            <p:cNvPr id="45" name="WordArt 5"/>
            <p:cNvSpPr>
              <a:spLocks noChangeArrowheads="1" noChangeShapeType="1" noTextEdit="1"/>
            </p:cNvSpPr>
            <p:nvPr/>
          </p:nvSpPr>
          <p:spPr bwMode="auto">
            <a:xfrm>
              <a:off x="468313" y="4049713"/>
              <a:ext cx="161925"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FF00"/>
                  </a:solidFill>
                  <a:effectLst>
                    <a:outerShdw dist="35921" dir="2700000" algn="ctr" rotWithShape="0">
                      <a:srgbClr val="990000"/>
                    </a:outerShdw>
                  </a:effectLst>
                  <a:latin typeface="Impact"/>
                </a:rPr>
                <a:t>3</a:t>
              </a:r>
            </a:p>
          </p:txBody>
        </p:sp>
        <p:sp>
          <p:nvSpPr>
            <p:cNvPr id="46" name="WordArt 6"/>
            <p:cNvSpPr>
              <a:spLocks noChangeArrowheads="1" noChangeShapeType="1" noTextEdit="1"/>
            </p:cNvSpPr>
            <p:nvPr/>
          </p:nvSpPr>
          <p:spPr bwMode="auto">
            <a:xfrm>
              <a:off x="468313" y="3328988"/>
              <a:ext cx="114300"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00FF"/>
                  </a:solidFill>
                  <a:effectLst>
                    <a:outerShdw dist="35921" dir="2700000" algn="ctr" rotWithShape="0">
                      <a:srgbClr val="990000"/>
                    </a:outerShdw>
                  </a:effectLst>
                  <a:latin typeface="Impact"/>
                </a:rPr>
                <a:t>4</a:t>
              </a:r>
            </a:p>
          </p:txBody>
        </p:sp>
        <p:sp>
          <p:nvSpPr>
            <p:cNvPr id="47" name="WordArt 7"/>
            <p:cNvSpPr>
              <a:spLocks noChangeArrowheads="1" noChangeShapeType="1" noTextEdit="1"/>
            </p:cNvSpPr>
            <p:nvPr/>
          </p:nvSpPr>
          <p:spPr bwMode="auto">
            <a:xfrm>
              <a:off x="468313" y="2536825"/>
              <a:ext cx="161925"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00FF">
                      <a:alpha val="90979"/>
                    </a:srgbClr>
                  </a:solidFill>
                  <a:effectLst>
                    <a:outerShdw dist="35921" dir="2700000" algn="ctr" rotWithShape="0">
                      <a:srgbClr val="990000"/>
                    </a:outerShdw>
                  </a:effectLst>
                  <a:latin typeface="Impact"/>
                </a:rPr>
                <a:t>5</a:t>
              </a:r>
            </a:p>
          </p:txBody>
        </p:sp>
        <p:sp>
          <p:nvSpPr>
            <p:cNvPr id="48" name="WordArt 8"/>
            <p:cNvSpPr>
              <a:spLocks noChangeArrowheads="1" noChangeShapeType="1" noTextEdit="1"/>
            </p:cNvSpPr>
            <p:nvPr/>
          </p:nvSpPr>
          <p:spPr bwMode="auto">
            <a:xfrm>
              <a:off x="468313" y="1673225"/>
              <a:ext cx="161925"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800080"/>
                  </a:solidFill>
                  <a:effectLst>
                    <a:outerShdw dist="35921" dir="2700000" algn="ctr" rotWithShape="0">
                      <a:srgbClr val="990000"/>
                    </a:outerShdw>
                  </a:effectLst>
                  <a:latin typeface="Impact"/>
                </a:rPr>
                <a:t>6</a:t>
              </a:r>
            </a:p>
          </p:txBody>
        </p:sp>
        <p:sp>
          <p:nvSpPr>
            <p:cNvPr id="49" name="WordArt 9"/>
            <p:cNvSpPr>
              <a:spLocks noChangeArrowheads="1" noChangeShapeType="1" noTextEdit="1"/>
            </p:cNvSpPr>
            <p:nvPr/>
          </p:nvSpPr>
          <p:spPr bwMode="auto">
            <a:xfrm>
              <a:off x="468313" y="1168400"/>
              <a:ext cx="123825"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FFFF"/>
                  </a:solidFill>
                  <a:effectLst>
                    <a:outerShdw dist="35921" dir="2700000" algn="ctr" rotWithShape="0">
                      <a:srgbClr val="990000"/>
                    </a:outerShdw>
                  </a:effectLst>
                  <a:latin typeface="Impact"/>
                </a:rPr>
                <a:t>7</a:t>
              </a:r>
            </a:p>
          </p:txBody>
        </p:sp>
        <p:sp>
          <p:nvSpPr>
            <p:cNvPr id="50" name="WordArt 10"/>
            <p:cNvSpPr>
              <a:spLocks noChangeArrowheads="1" noChangeShapeType="1" noTextEdit="1"/>
            </p:cNvSpPr>
            <p:nvPr/>
          </p:nvSpPr>
          <p:spPr bwMode="auto">
            <a:xfrm>
              <a:off x="1260475" y="3976688"/>
              <a:ext cx="314325"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8000"/>
                  </a:solidFill>
                  <a:effectLst>
                    <a:outerShdw dist="35921" dir="2700000" algn="ctr" rotWithShape="0">
                      <a:srgbClr val="990000"/>
                    </a:outerShdw>
                  </a:effectLst>
                  <a:latin typeface="Impact"/>
                </a:rPr>
                <a:t>3a</a:t>
              </a:r>
            </a:p>
          </p:txBody>
        </p:sp>
        <p:pic>
          <p:nvPicPr>
            <p:cNvPr id="5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1023938"/>
              <a:ext cx="6402388"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WordArt 13"/>
            <p:cNvSpPr>
              <a:spLocks noChangeArrowheads="1" noChangeShapeType="1"/>
            </p:cNvSpPr>
            <p:nvPr/>
          </p:nvSpPr>
          <p:spPr bwMode="auto">
            <a:xfrm>
              <a:off x="4714875" y="5056188"/>
              <a:ext cx="276225" cy="5715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FF00"/>
                  </a:solidFill>
                  <a:effectLst>
                    <a:outerShdw dist="35921" dir="2700000" algn="ctr" rotWithShape="0">
                      <a:srgbClr val="990000"/>
                    </a:outerShdw>
                  </a:effectLst>
                  <a:latin typeface="Impact"/>
                </a:rPr>
                <a:t>2</a:t>
              </a:r>
            </a:p>
          </p:txBody>
        </p:sp>
        <p:sp>
          <p:nvSpPr>
            <p:cNvPr id="53" name="WordArt 14"/>
            <p:cNvSpPr>
              <a:spLocks noChangeArrowheads="1" noChangeShapeType="1"/>
            </p:cNvSpPr>
            <p:nvPr/>
          </p:nvSpPr>
          <p:spPr bwMode="auto">
            <a:xfrm>
              <a:off x="1906588" y="2824163"/>
              <a:ext cx="276225" cy="5715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FF00"/>
                  </a:solidFill>
                  <a:effectLst>
                    <a:outerShdw dist="35921" dir="2700000" algn="ctr" rotWithShape="0">
                      <a:srgbClr val="990000"/>
                    </a:outerShdw>
                  </a:effectLst>
                  <a:latin typeface="Impact"/>
                </a:rPr>
                <a:t>3</a:t>
              </a:r>
            </a:p>
          </p:txBody>
        </p:sp>
        <p:sp>
          <p:nvSpPr>
            <p:cNvPr id="54" name="WordArt 15"/>
            <p:cNvSpPr>
              <a:spLocks noChangeArrowheads="1" noChangeShapeType="1"/>
            </p:cNvSpPr>
            <p:nvPr/>
          </p:nvSpPr>
          <p:spPr bwMode="auto">
            <a:xfrm>
              <a:off x="2698750" y="1095375"/>
              <a:ext cx="276225" cy="5715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00FF"/>
                  </a:solidFill>
                  <a:effectLst>
                    <a:outerShdw dist="35921" dir="2700000" algn="ctr" rotWithShape="0">
                      <a:srgbClr val="990000"/>
                    </a:outerShdw>
                  </a:effectLst>
                  <a:latin typeface="Impact"/>
                </a:rPr>
                <a:t>4</a:t>
              </a:r>
            </a:p>
          </p:txBody>
        </p:sp>
        <p:sp>
          <p:nvSpPr>
            <p:cNvPr id="55" name="WordArt 16"/>
            <p:cNvSpPr>
              <a:spLocks noChangeArrowheads="1" noChangeShapeType="1"/>
            </p:cNvSpPr>
            <p:nvPr/>
          </p:nvSpPr>
          <p:spPr bwMode="auto">
            <a:xfrm>
              <a:off x="2266950" y="3616325"/>
              <a:ext cx="276225" cy="5715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00FF">
                      <a:alpha val="90979"/>
                    </a:srgbClr>
                  </a:solidFill>
                  <a:effectLst>
                    <a:outerShdw dist="35921" dir="2700000" algn="ctr" rotWithShape="0">
                      <a:srgbClr val="990000"/>
                    </a:outerShdw>
                  </a:effectLst>
                  <a:latin typeface="Impact"/>
                </a:rPr>
                <a:t>5</a:t>
              </a:r>
            </a:p>
          </p:txBody>
        </p:sp>
        <p:sp>
          <p:nvSpPr>
            <p:cNvPr id="56" name="WordArt 17"/>
            <p:cNvSpPr>
              <a:spLocks noChangeArrowheads="1" noChangeShapeType="1"/>
            </p:cNvSpPr>
            <p:nvPr/>
          </p:nvSpPr>
          <p:spPr bwMode="auto">
            <a:xfrm>
              <a:off x="2051050" y="2103438"/>
              <a:ext cx="276225" cy="5715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800080"/>
                  </a:solidFill>
                  <a:effectLst>
                    <a:outerShdw dist="35921" dir="2700000" algn="ctr" rotWithShape="0">
                      <a:srgbClr val="990000"/>
                    </a:outerShdw>
                  </a:effectLst>
                  <a:latin typeface="Impact"/>
                </a:rPr>
                <a:t>6</a:t>
              </a:r>
            </a:p>
          </p:txBody>
        </p:sp>
        <p:sp>
          <p:nvSpPr>
            <p:cNvPr id="57" name="WordArt 18"/>
            <p:cNvSpPr>
              <a:spLocks noChangeArrowheads="1" noChangeShapeType="1"/>
            </p:cNvSpPr>
            <p:nvPr/>
          </p:nvSpPr>
          <p:spPr bwMode="auto">
            <a:xfrm>
              <a:off x="5221288" y="2752725"/>
              <a:ext cx="668337" cy="5842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FFFF"/>
                  </a:solidFill>
                  <a:effectLst>
                    <a:outerShdw dist="35921" dir="2700000" algn="ctr" rotWithShape="0">
                      <a:srgbClr val="990000"/>
                    </a:outerShdw>
                  </a:effectLst>
                  <a:latin typeface="Impact"/>
                </a:rPr>
                <a:t>7</a:t>
              </a:r>
            </a:p>
          </p:txBody>
        </p:sp>
        <p:grpSp>
          <p:nvGrpSpPr>
            <p:cNvPr id="58" name="Group 24"/>
            <p:cNvGrpSpPr>
              <a:grpSpLocks/>
            </p:cNvGrpSpPr>
            <p:nvPr/>
          </p:nvGrpSpPr>
          <p:grpSpPr bwMode="auto">
            <a:xfrm>
              <a:off x="4714875" y="2032000"/>
              <a:ext cx="1728788" cy="1817688"/>
              <a:chOff x="2970" y="1280"/>
              <a:chExt cx="1089" cy="1145"/>
            </a:xfrm>
          </p:grpSpPr>
          <p:sp>
            <p:nvSpPr>
              <p:cNvPr id="62" name="AutoShape 12"/>
              <p:cNvSpPr>
                <a:spLocks noChangeArrowheads="1"/>
              </p:cNvSpPr>
              <p:nvPr/>
            </p:nvSpPr>
            <p:spPr bwMode="auto">
              <a:xfrm>
                <a:off x="2971" y="1371"/>
                <a:ext cx="1088" cy="10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7 w 21600"/>
                  <a:gd name="T25" fmla="*/ 3156 h 21600"/>
                  <a:gd name="T26" fmla="*/ 18443 w 21600"/>
                  <a:gd name="T27" fmla="*/ 184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bg1"/>
                </a:solidFill>
                <a:round/>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endParaRPr lang="en-GB" altLang="en-US" sz="2400">
                  <a:solidFill>
                    <a:srgbClr val="000000"/>
                  </a:solidFill>
                  <a:latin typeface="Arial" charset="0"/>
                </a:endParaRPr>
              </a:p>
            </p:txBody>
          </p:sp>
          <p:sp>
            <p:nvSpPr>
              <p:cNvPr id="63" name="WordArt 19"/>
              <p:cNvSpPr>
                <a:spLocks noChangeArrowheads="1" noChangeShapeType="1"/>
              </p:cNvSpPr>
              <p:nvPr/>
            </p:nvSpPr>
            <p:spPr bwMode="auto">
              <a:xfrm>
                <a:off x="2970" y="1280"/>
                <a:ext cx="348" cy="36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8000"/>
                    </a:solidFill>
                    <a:effectLst>
                      <a:outerShdw dist="35921" dir="2700000" algn="ctr" rotWithShape="0">
                        <a:srgbClr val="990000"/>
                      </a:outerShdw>
                    </a:effectLst>
                    <a:latin typeface="Impact"/>
                  </a:rPr>
                  <a:t>3a</a:t>
                </a:r>
              </a:p>
            </p:txBody>
          </p:sp>
        </p:grpSp>
        <p:grpSp>
          <p:nvGrpSpPr>
            <p:cNvPr id="59" name="Group 20"/>
            <p:cNvGrpSpPr>
              <a:grpSpLocks/>
            </p:cNvGrpSpPr>
            <p:nvPr/>
          </p:nvGrpSpPr>
          <p:grpSpPr bwMode="auto">
            <a:xfrm>
              <a:off x="6659563" y="2679700"/>
              <a:ext cx="647700" cy="571500"/>
              <a:chOff x="4604" y="1570"/>
              <a:chExt cx="408" cy="360"/>
            </a:xfrm>
          </p:grpSpPr>
          <p:sp>
            <p:nvSpPr>
              <p:cNvPr id="60" name="WordArt 21"/>
              <p:cNvSpPr>
                <a:spLocks noChangeArrowheads="1" noChangeShapeType="1"/>
              </p:cNvSpPr>
              <p:nvPr/>
            </p:nvSpPr>
            <p:spPr bwMode="auto">
              <a:xfrm>
                <a:off x="4604" y="1570"/>
                <a:ext cx="174" cy="36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0000"/>
                    </a:solidFill>
                    <a:effectLst>
                      <a:outerShdw dist="35921" dir="2700000" algn="ctr" rotWithShape="0">
                        <a:srgbClr val="990000"/>
                      </a:outerShdw>
                    </a:effectLst>
                    <a:latin typeface="Impact"/>
                  </a:rPr>
                  <a:t>1</a:t>
                </a:r>
              </a:p>
            </p:txBody>
          </p:sp>
          <p:sp>
            <p:nvSpPr>
              <p:cNvPr id="61" name="Oval 22"/>
              <p:cNvSpPr>
                <a:spLocks noChangeArrowheads="1"/>
              </p:cNvSpPr>
              <p:nvPr/>
            </p:nvSpPr>
            <p:spPr bwMode="auto">
              <a:xfrm>
                <a:off x="4830" y="1661"/>
                <a:ext cx="182" cy="227"/>
              </a:xfrm>
              <a:prstGeom prst="ellipse">
                <a:avLst/>
              </a:prstGeom>
              <a:solidFill>
                <a:srgbClr val="FF0000"/>
              </a:solidFill>
              <a:ln w="12700" algn="ctr">
                <a:solidFill>
                  <a:schemeClr val="bg1"/>
                </a:solidFill>
                <a:round/>
                <a:headEnd/>
                <a:tailEnd/>
              </a:ln>
              <a:effectLst>
                <a:outerShdw dist="35921" dir="2700000" algn="ctr" rotWithShape="0">
                  <a:srgbClr val="990000"/>
                </a:outerShdw>
              </a:effectLst>
            </p:spPr>
            <p:txBody>
              <a:bodyPr/>
              <a:lstStyle/>
              <a:p>
                <a:pPr algn="l" eaLnBrk="0" hangingPunct="0">
                  <a:defRPr/>
                </a:pPr>
                <a:endParaRPr lang="en-GB" sz="2400">
                  <a:solidFill>
                    <a:srgbClr val="000000"/>
                  </a:solidFill>
                  <a:latin typeface="Arial" charset="0"/>
                </a:endParaRPr>
              </a:p>
            </p:txBody>
          </p:sp>
        </p:grpSp>
      </p:grpSp>
      <p:sp>
        <p:nvSpPr>
          <p:cNvPr id="3" name="Rectangle 2"/>
          <p:cNvSpPr/>
          <p:nvPr/>
        </p:nvSpPr>
        <p:spPr>
          <a:xfrm>
            <a:off x="167830" y="2133600"/>
            <a:ext cx="4937570" cy="400110"/>
          </a:xfrm>
          <a:prstGeom prst="rect">
            <a:avLst/>
          </a:prstGeom>
        </p:spPr>
        <p:txBody>
          <a:bodyPr wrap="none">
            <a:spAutoFit/>
          </a:bodyPr>
          <a:lstStyle/>
          <a:p>
            <a:pPr eaLnBrk="1" hangingPunct="1"/>
            <a:r>
              <a:rPr lang="en-GB" altLang="en-US" b="1" dirty="0" smtClean="0">
                <a:solidFill>
                  <a:srgbClr val="FF0000"/>
                </a:solidFill>
                <a:latin typeface="BI LucidaSans BoldItalic" charset="0"/>
              </a:rPr>
              <a:t>Activity of Self-diagnosis </a:t>
            </a:r>
            <a:r>
              <a:rPr lang="en-GB" altLang="en-US" b="1" dirty="0">
                <a:solidFill>
                  <a:srgbClr val="FF0000"/>
                </a:solidFill>
                <a:latin typeface="BI LucidaSans BoldItalic" charset="0"/>
              </a:rPr>
              <a:t>on finger tips</a:t>
            </a:r>
            <a:endParaRPr lang="en-GB" altLang="en-US" b="1" dirty="0">
              <a:solidFill>
                <a:srgbClr val="FF0000"/>
              </a:solidFill>
            </a:endParaRPr>
          </a:p>
        </p:txBody>
      </p:sp>
    </p:spTree>
    <p:extLst>
      <p:ext uri="{BB962C8B-B14F-4D97-AF65-F5344CB8AC3E}">
        <p14:creationId xmlns:p14="http://schemas.microsoft.com/office/powerpoint/2010/main" val="10448284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600200"/>
            <a:ext cx="8382000" cy="4967514"/>
          </a:xfrm>
          <a:prstGeom prst="rect">
            <a:avLst/>
          </a:prstGeom>
        </p:spPr>
        <p:txBody>
          <a:bodyPr wrap="square">
            <a:spAutoFit/>
          </a:bodyPr>
          <a:lstStyle/>
          <a:p>
            <a:pPr marL="635000" indent="-457200" algn="just" eaLnBrk="1" hangingPunct="1">
              <a:lnSpc>
                <a:spcPct val="120000"/>
              </a:lnSpc>
              <a:buFont typeface="Wingdings" panose="05000000000000000000" pitchFamily="2" charset="2"/>
              <a:buChar char="ü"/>
            </a:pPr>
            <a:r>
              <a:rPr lang="en-AU" altLang="en-US" sz="2400" b="1" dirty="0" smtClean="0">
                <a:solidFill>
                  <a:srgbClr val="C00000"/>
                </a:solidFill>
              </a:rPr>
              <a:t>Daily morning and evening (before sleep) 5 -10 minute meditation </a:t>
            </a:r>
          </a:p>
          <a:p>
            <a:pPr marL="635000" indent="-457200" algn="just" eaLnBrk="1" hangingPunct="1">
              <a:lnSpc>
                <a:spcPct val="120000"/>
              </a:lnSpc>
              <a:buFont typeface="Wingdings" panose="05000000000000000000" pitchFamily="2" charset="2"/>
              <a:buChar char="ü"/>
            </a:pPr>
            <a:endParaRPr lang="en-AU" altLang="en-US" sz="2400" b="1" dirty="0" smtClean="0">
              <a:solidFill>
                <a:srgbClr val="C00000"/>
              </a:solidFill>
            </a:endParaRPr>
          </a:p>
          <a:p>
            <a:pPr marL="635000" indent="-457200" algn="just" eaLnBrk="1" hangingPunct="1">
              <a:lnSpc>
                <a:spcPct val="120000"/>
              </a:lnSpc>
              <a:buFont typeface="Wingdings" panose="05000000000000000000" pitchFamily="2" charset="2"/>
              <a:buChar char="ü"/>
            </a:pPr>
            <a:r>
              <a:rPr lang="en-AU" altLang="en-US" sz="2400" b="1" dirty="0" smtClean="0">
                <a:solidFill>
                  <a:srgbClr val="C00000"/>
                </a:solidFill>
              </a:rPr>
              <a:t>Regular practise of meditation will develop self (vibratory) awareness to diagnose imbalances and cleansing techniques are applied to correct it whenever require</a:t>
            </a:r>
            <a:endParaRPr lang="en-AU" altLang="en-US" sz="2400" b="1" dirty="0">
              <a:solidFill>
                <a:srgbClr val="C00000"/>
              </a:solidFill>
            </a:endParaRPr>
          </a:p>
          <a:p>
            <a:pPr marL="635000" indent="-457200" algn="just" eaLnBrk="1" hangingPunct="1">
              <a:lnSpc>
                <a:spcPct val="120000"/>
              </a:lnSpc>
              <a:buFont typeface="Wingdings" panose="05000000000000000000" pitchFamily="2" charset="2"/>
              <a:buChar char="ü"/>
            </a:pPr>
            <a:endParaRPr lang="en-AU" altLang="en-US" sz="2400" b="1" dirty="0">
              <a:solidFill>
                <a:srgbClr val="C00000"/>
              </a:solidFill>
            </a:endParaRPr>
          </a:p>
          <a:p>
            <a:pPr marL="635000" indent="-457200" algn="just" eaLnBrk="1" hangingPunct="1">
              <a:lnSpc>
                <a:spcPct val="120000"/>
              </a:lnSpc>
              <a:buFont typeface="Wingdings" panose="05000000000000000000" pitchFamily="2" charset="2"/>
              <a:buChar char="ü"/>
            </a:pPr>
            <a:r>
              <a:rPr lang="en-AU" altLang="en-US" sz="2400" b="1" dirty="0" smtClean="0">
                <a:solidFill>
                  <a:srgbClr val="C00000"/>
                </a:solidFill>
              </a:rPr>
              <a:t>Weekly </a:t>
            </a:r>
            <a:r>
              <a:rPr lang="en-AU" altLang="en-US" sz="2400" b="1" dirty="0">
                <a:solidFill>
                  <a:srgbClr val="C00000"/>
                </a:solidFill>
              </a:rPr>
              <a:t>attending collective meditation at nearest centres or on-line mediation which is always free throughout life time </a:t>
            </a:r>
            <a:r>
              <a:rPr lang="en-AU" altLang="en-US" sz="2400" b="1" dirty="0" smtClean="0">
                <a:solidFill>
                  <a:srgbClr val="C00000"/>
                </a:solidFill>
              </a:rPr>
              <a:t>globally </a:t>
            </a:r>
            <a:endParaRPr lang="en-AU" altLang="en-US" sz="2400" b="1" dirty="0">
              <a:solidFill>
                <a:srgbClr val="C00000"/>
              </a:solidFill>
            </a:endParaRPr>
          </a:p>
        </p:txBody>
      </p:sp>
      <p:sp>
        <p:nvSpPr>
          <p:cNvPr id="4" name="Rectangle 3"/>
          <p:cNvSpPr/>
          <p:nvPr/>
        </p:nvSpPr>
        <p:spPr>
          <a:xfrm>
            <a:off x="1524693" y="762000"/>
            <a:ext cx="5561907" cy="584775"/>
          </a:xfrm>
          <a:prstGeom prst="rect">
            <a:avLst/>
          </a:prstGeom>
        </p:spPr>
        <p:txBody>
          <a:bodyPr wrap="none">
            <a:spAutoFit/>
          </a:bodyPr>
          <a:lstStyle/>
          <a:p>
            <a:pPr eaLnBrk="1" hangingPunct="1"/>
            <a:r>
              <a:rPr lang="en-AU" altLang="en-US" sz="3200" dirty="0" smtClean="0">
                <a:solidFill>
                  <a:srgbClr val="FF0000"/>
                </a:solidFill>
                <a:latin typeface="Arial Rounded MT Bold" pitchFamily="34" charset="0"/>
              </a:rPr>
              <a:t>TIPS FOR DOING AT HOME</a:t>
            </a:r>
            <a:endParaRPr lang="en-AU" altLang="en-US" sz="3200" dirty="0">
              <a:solidFill>
                <a:srgbClr val="FF0000"/>
              </a:solidFill>
              <a:latin typeface="Arial Rounded MT Bold" pitchFamily="34" charset="0"/>
            </a:endParaRPr>
          </a:p>
        </p:txBody>
      </p:sp>
    </p:spTree>
    <p:extLst>
      <p:ext uri="{BB962C8B-B14F-4D97-AF65-F5344CB8AC3E}">
        <p14:creationId xmlns:p14="http://schemas.microsoft.com/office/powerpoint/2010/main" val="851639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6"/>
          <p:cNvGraphicFramePr>
            <a:graphicFrameLocks/>
          </p:cNvGraphicFramePr>
          <p:nvPr>
            <p:extLst>
              <p:ext uri="{D42A27DB-BD31-4B8C-83A1-F6EECF244321}">
                <p14:modId xmlns:p14="http://schemas.microsoft.com/office/powerpoint/2010/main" val="3345987564"/>
              </p:ext>
            </p:extLst>
          </p:nvPr>
        </p:nvGraphicFramePr>
        <p:xfrm>
          <a:off x="152400" y="661887"/>
          <a:ext cx="8763001" cy="6119913"/>
        </p:xfrm>
        <a:graphic>
          <a:graphicData uri="http://schemas.openxmlformats.org/drawingml/2006/table">
            <a:tbl>
              <a:tblPr/>
              <a:tblGrid>
                <a:gridCol w="1125523"/>
                <a:gridCol w="803945"/>
                <a:gridCol w="1125523"/>
                <a:gridCol w="2431409"/>
                <a:gridCol w="3276601"/>
              </a:tblGrid>
              <a:tr h="426285">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Program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Date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Duration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Agenda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What you will take away</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r>
              <a:tr h="1949800">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Session 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Day 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1 </a:t>
                      </a:r>
                      <a:r>
                        <a:rPr kumimoji="0" lang="en-US" altLang="en-US" sz="1400" b="0" i="0" u="none" strike="noStrike" cap="none" normalizeH="0" baseline="0" dirty="0" err="1" smtClean="0">
                          <a:ln>
                            <a:noFill/>
                          </a:ln>
                          <a:solidFill>
                            <a:schemeClr val="tx1"/>
                          </a:solidFill>
                          <a:effectLst/>
                          <a:latin typeface="Arial" charset="0"/>
                        </a:rPr>
                        <a:t>Hr</a:t>
                      </a:r>
                      <a:r>
                        <a:rPr kumimoji="0" lang="en-US" altLang="en-US" sz="1400" b="0" i="0" u="none" strike="noStrike" cap="none" normalizeH="0" baseline="0" dirty="0" smtClean="0">
                          <a:ln>
                            <a:noFill/>
                          </a:ln>
                          <a:solidFill>
                            <a:schemeClr val="tx1"/>
                          </a:solidFill>
                          <a:effectLst/>
                          <a:latin typeface="Arial" charset="0"/>
                        </a:rPr>
                        <a:t> per Week or Month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Recap of Day 1</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Qualities of three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  channels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Guided meditation for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  balancing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Interactive Session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Foundation for peace / thoughtless awareness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Deep understanding of earth &amp; ether element techniques to cleanses left side (emotions) responsible for psychosomatic diseases like lethargy, sleeping disorders or depressions and  right side (mental &amp; physical) responsible for high BP, headaches, heart attack etc.</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0814">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Session 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Day 3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Arial" charset="0"/>
                        </a:rPr>
                        <a:t>1 </a:t>
                      </a:r>
                      <a:r>
                        <a:rPr kumimoji="0" lang="en-US" altLang="en-US" sz="1400" b="0" i="0" u="none" strike="noStrike" cap="none" normalizeH="0" baseline="0" dirty="0" err="1" smtClean="0">
                          <a:ln>
                            <a:noFill/>
                          </a:ln>
                          <a:solidFill>
                            <a:schemeClr val="tx1"/>
                          </a:solidFill>
                          <a:effectLst/>
                          <a:latin typeface="Arial" charset="0"/>
                        </a:rPr>
                        <a:t>Hr</a:t>
                      </a:r>
                      <a:r>
                        <a:rPr kumimoji="0" lang="en-US" altLang="en-US" sz="1400" b="0" i="0" u="none" strike="noStrike" cap="none" normalizeH="0" baseline="0" dirty="0" smtClean="0">
                          <a:ln>
                            <a:noFill/>
                          </a:ln>
                          <a:solidFill>
                            <a:schemeClr val="tx1"/>
                          </a:solidFill>
                          <a:effectLst/>
                          <a:latin typeface="Arial" charset="0"/>
                        </a:rPr>
                        <a:t> per Week or Month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Recap of Day 1 &amp; 2</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Qualities of first three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  Chakras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Guided Meditation for first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   three chakras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Q&amp;A, Feedback</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Understanding of first three chakras' qualities responsible for prostate gland, kidney, Liver &amp; stomach problem 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Cleansing techniques for first three chakras (five elements/</a:t>
                      </a:r>
                      <a:r>
                        <a:rPr kumimoji="0" lang="en-US" altLang="en-US" sz="1400" b="0" i="0" u="none" strike="noStrike" cap="none" normalizeH="0" baseline="0" smtClean="0">
                          <a:ln>
                            <a:noFill/>
                          </a:ln>
                          <a:solidFill>
                            <a:schemeClr val="tx1"/>
                          </a:solidFill>
                          <a:effectLst/>
                          <a:latin typeface="Arial" charset="0"/>
                        </a:rPr>
                        <a:t>asanas </a:t>
                      </a:r>
                      <a:r>
                        <a:rPr kumimoji="0" lang="en-US" altLang="en-US" sz="1400" b="0"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1251">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Session 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Day 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Arial" charset="0"/>
                        </a:rPr>
                        <a:t>1 </a:t>
                      </a:r>
                      <a:r>
                        <a:rPr kumimoji="0" lang="en-US" altLang="en-US" sz="1400" b="0" i="0" u="none" strike="noStrike" cap="none" normalizeH="0" baseline="0" dirty="0" err="1" smtClean="0">
                          <a:ln>
                            <a:noFill/>
                          </a:ln>
                          <a:solidFill>
                            <a:schemeClr val="tx1"/>
                          </a:solidFill>
                          <a:effectLst/>
                          <a:latin typeface="Arial" charset="0"/>
                        </a:rPr>
                        <a:t>Hr</a:t>
                      </a:r>
                      <a:r>
                        <a:rPr kumimoji="0" lang="en-US" altLang="en-US" sz="1400" b="0" i="0" u="none" strike="noStrike" cap="none" normalizeH="0" baseline="0" dirty="0" smtClean="0">
                          <a:ln>
                            <a:noFill/>
                          </a:ln>
                          <a:solidFill>
                            <a:schemeClr val="tx1"/>
                          </a:solidFill>
                          <a:effectLst/>
                          <a:latin typeface="Arial" charset="0"/>
                        </a:rPr>
                        <a:t> per Week or Month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Recap of Day 1,2,3</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Qualities of last four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  Chakras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Guided Meditation for last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  four chakras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Guidance for future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Q&amp;A, Feedback</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Understanding of last four chakras' qualities responsible for heart problem, ENT, brain, spondylosis 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Cleansing techniques for last four chakras (five elements, breathing etc.)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6"/>
          <p:cNvSpPr>
            <a:spLocks noChangeArrowheads="1"/>
          </p:cNvSpPr>
          <p:nvPr/>
        </p:nvSpPr>
        <p:spPr bwMode="auto">
          <a:xfrm>
            <a:off x="838200" y="-76200"/>
            <a:ext cx="7772400" cy="685800"/>
          </a:xfrm>
          <a:prstGeom prst="rect">
            <a:avLst/>
          </a:prstGeom>
          <a:noFill/>
          <a:ln w="9525">
            <a:noFill/>
            <a:round/>
            <a:headEnd/>
            <a:tailEnd/>
          </a:ln>
          <a:effectLst/>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smtClean="0">
                <a:solidFill>
                  <a:srgbClr val="FF0000"/>
                </a:solidFill>
                <a:effectLst>
                  <a:outerShdw blurRad="38100" dist="38100" dir="2700000" algn="tl">
                    <a:srgbClr val="C0C0C0"/>
                  </a:outerShdw>
                </a:effectLst>
                <a:latin typeface="Arial" charset="0"/>
              </a:rPr>
              <a:t>What is Next…..more weeks ?</a:t>
            </a:r>
            <a:endParaRPr lang="en-US" sz="3200" b="1" dirty="0">
              <a:solidFill>
                <a:srgbClr val="FF00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58257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0" y="0"/>
            <a:ext cx="9142413" cy="6858000"/>
            <a:chOff x="0" y="0"/>
            <a:chExt cx="9142413" cy="6858000"/>
          </a:xfrm>
        </p:grpSpPr>
        <p:sp>
          <p:nvSpPr>
            <p:cNvPr id="3" name="Rectangle 27"/>
            <p:cNvSpPr>
              <a:spLocks noChangeArrowheads="1"/>
            </p:cNvSpPr>
            <p:nvPr/>
          </p:nvSpPr>
          <p:spPr bwMode="auto">
            <a:xfrm>
              <a:off x="0" y="0"/>
              <a:ext cx="9142413" cy="6858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4" name="Text Box 4"/>
            <p:cNvSpPr txBox="1">
              <a:spLocks noChangeArrowheads="1"/>
            </p:cNvSpPr>
            <p:nvPr/>
          </p:nvSpPr>
          <p:spPr bwMode="auto">
            <a:xfrm>
              <a:off x="0" y="0"/>
              <a:ext cx="91424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sz="2800" dirty="0" smtClean="0">
                  <a:solidFill>
                    <a:srgbClr val="FF0000"/>
                  </a:solidFill>
                  <a:latin typeface="Arial Rounded MT Bold" pitchFamily="34" charset="0"/>
                </a:rPr>
                <a:t>Are you gear up to learn five elements techniques !  </a:t>
              </a:r>
              <a:endParaRPr lang="en-US" altLang="en-US" sz="2800" dirty="0">
                <a:solidFill>
                  <a:srgbClr val="FF0000"/>
                </a:solidFill>
                <a:latin typeface="Arial Rounded MT Bold" pitchFamily="34" charset="0"/>
              </a:endParaRPr>
            </a:p>
          </p:txBody>
        </p:sp>
        <p:pic>
          <p:nvPicPr>
            <p:cNvPr id="5" name="Picture 5" descr="Using the Elements"/>
            <p:cNvPicPr>
              <a:picLocks noChangeAspect="1" noChangeArrowheads="1"/>
            </p:cNvPicPr>
            <p:nvPr/>
          </p:nvPicPr>
          <p:blipFill>
            <a:blip r:embed="rId2" cstate="print">
              <a:extLst>
                <a:ext uri="{28A0092B-C50C-407E-A947-70E740481C1C}">
                  <a14:useLocalDpi xmlns:a14="http://schemas.microsoft.com/office/drawing/2010/main" val="0"/>
                </a:ext>
              </a:extLst>
            </a:blip>
            <a:srcRect l="19608" t="18520" r="57253" b="66489"/>
            <a:stretch>
              <a:fillRect/>
            </a:stretch>
          </p:blipFill>
          <p:spPr bwMode="auto">
            <a:xfrm>
              <a:off x="2765425" y="1277938"/>
              <a:ext cx="169068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6"/>
            <p:cNvSpPr>
              <a:spLocks noChangeArrowheads="1"/>
            </p:cNvSpPr>
            <p:nvPr/>
          </p:nvSpPr>
          <p:spPr bwMode="auto">
            <a:xfrm>
              <a:off x="497988" y="1146763"/>
              <a:ext cx="2432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600" dirty="0">
                  <a:solidFill>
                    <a:srgbClr val="27774F"/>
                  </a:solidFill>
                  <a:latin typeface="Arial Rounded MT Bold" pitchFamily="34" charset="0"/>
                </a:rPr>
                <a:t>1. Earth</a:t>
              </a:r>
            </a:p>
            <a:p>
              <a:pPr eaLnBrk="1" hangingPunct="1"/>
              <a:r>
                <a:rPr lang="en-AU" altLang="en-US" sz="1000" dirty="0">
                  <a:solidFill>
                    <a:srgbClr val="000000"/>
                  </a:solidFill>
                </a:rPr>
                <a:t>The Earth elements helps the whole left side and also the first chakra (</a:t>
              </a:r>
              <a:r>
                <a:rPr lang="en-AU" altLang="en-US" sz="1000" dirty="0" err="1">
                  <a:solidFill>
                    <a:srgbClr val="000000"/>
                  </a:solidFill>
                </a:rPr>
                <a:t>Mooladhara</a:t>
              </a:r>
              <a:r>
                <a:rPr lang="en-AU" altLang="en-US" sz="1000" dirty="0">
                  <a:solidFill>
                    <a:srgbClr val="000000"/>
                  </a:solidFill>
                </a:rPr>
                <a:t>).  Sit on the ground or grass, with left hand palm up and the right hand flat on the earth.  </a:t>
              </a:r>
              <a:endParaRPr lang="en-US" altLang="en-US" dirty="0"/>
            </a:p>
          </p:txBody>
        </p:sp>
        <p:sp>
          <p:nvSpPr>
            <p:cNvPr id="7" name="Rectangle 7"/>
            <p:cNvSpPr>
              <a:spLocks noChangeArrowheads="1"/>
            </p:cNvSpPr>
            <p:nvPr/>
          </p:nvSpPr>
          <p:spPr bwMode="auto">
            <a:xfrm>
              <a:off x="450850" y="506413"/>
              <a:ext cx="85185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000">
                  <a:solidFill>
                    <a:srgbClr val="000000"/>
                  </a:solidFill>
                </a:rPr>
                <a:t>Each of the five elements (earth, fire, water, air and ether) relate closely to a particular chakra of the subtle system.  This means that the element can assist in nurturing and cleansing that chakra.  Below we illustrate some of the ways the elements may be used to help the subtle system.   Remember to use moderation, don’t be rigid with any techniques.  See what works for you - eg if you can’t sit on the ground, use a chair.</a:t>
              </a:r>
              <a:endParaRPr lang="en-US" altLang="en-US"/>
            </a:p>
          </p:txBody>
        </p:sp>
        <p:grpSp>
          <p:nvGrpSpPr>
            <p:cNvPr id="8" name="Group 8"/>
            <p:cNvGrpSpPr>
              <a:grpSpLocks/>
            </p:cNvGrpSpPr>
            <p:nvPr/>
          </p:nvGrpSpPr>
          <p:grpSpPr bwMode="auto">
            <a:xfrm>
              <a:off x="2873375" y="3127750"/>
              <a:ext cx="1727200" cy="1655763"/>
              <a:chOff x="107267775" y="108864150"/>
              <a:chExt cx="2158487" cy="2088000"/>
            </a:xfrm>
          </p:grpSpPr>
          <p:pic>
            <p:nvPicPr>
              <p:cNvPr id="31" name="Picture 9" descr="Using the Elements"/>
              <p:cNvPicPr>
                <a:picLocks noChangeAspect="1" noChangeArrowheads="1"/>
              </p:cNvPicPr>
              <p:nvPr/>
            </p:nvPicPr>
            <p:blipFill>
              <a:blip r:embed="rId2" cstate="print">
                <a:extLst>
                  <a:ext uri="{28A0092B-C50C-407E-A947-70E740481C1C}">
                    <a14:useLocalDpi xmlns:a14="http://schemas.microsoft.com/office/drawing/2010/main" val="0"/>
                  </a:ext>
                </a:extLst>
              </a:blip>
              <a:srcRect l="20865" t="37856" r="56682" b="48531"/>
              <a:stretch>
                <a:fillRect/>
              </a:stretch>
            </p:blipFill>
            <p:spPr bwMode="auto">
              <a:xfrm>
                <a:off x="107267775" y="108864150"/>
                <a:ext cx="2158487"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2" name="Rectangle 10"/>
              <p:cNvSpPr>
                <a:spLocks noChangeArrowheads="1"/>
              </p:cNvSpPr>
              <p:nvPr/>
            </p:nvSpPr>
            <p:spPr bwMode="auto">
              <a:xfrm>
                <a:off x="107267775" y="108864150"/>
                <a:ext cx="432000" cy="612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9" name="Group 11"/>
            <p:cNvGrpSpPr>
              <a:grpSpLocks/>
            </p:cNvGrpSpPr>
            <p:nvPr/>
          </p:nvGrpSpPr>
          <p:grpSpPr bwMode="auto">
            <a:xfrm>
              <a:off x="6934200" y="3086088"/>
              <a:ext cx="1439863" cy="1657350"/>
              <a:chOff x="110831775" y="108720150"/>
              <a:chExt cx="2145057" cy="2340000"/>
            </a:xfrm>
          </p:grpSpPr>
          <p:pic>
            <p:nvPicPr>
              <p:cNvPr id="29" name="Picture 12" descr="Using the Elements"/>
              <p:cNvPicPr>
                <a:picLocks noChangeAspect="1" noChangeArrowheads="1"/>
              </p:cNvPicPr>
              <p:nvPr/>
            </p:nvPicPr>
            <p:blipFill>
              <a:blip r:embed="rId2" cstate="print">
                <a:extLst>
                  <a:ext uri="{28A0092B-C50C-407E-A947-70E740481C1C}">
                    <a14:useLocalDpi xmlns:a14="http://schemas.microsoft.com/office/drawing/2010/main" val="0"/>
                  </a:ext>
                </a:extLst>
              </a:blip>
              <a:srcRect l="60498" t="37964" r="22366" b="48824"/>
              <a:stretch>
                <a:fillRect/>
              </a:stretch>
            </p:blipFill>
            <p:spPr bwMode="auto">
              <a:xfrm>
                <a:off x="110831775" y="108720150"/>
                <a:ext cx="2145057"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0" name="Rectangle 13"/>
              <p:cNvSpPr>
                <a:spLocks noChangeArrowheads="1"/>
              </p:cNvSpPr>
              <p:nvPr/>
            </p:nvSpPr>
            <p:spPr bwMode="auto">
              <a:xfrm>
                <a:off x="110831775" y="108720150"/>
                <a:ext cx="576000" cy="360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10" name="Group 14"/>
            <p:cNvGrpSpPr>
              <a:grpSpLocks/>
            </p:cNvGrpSpPr>
            <p:nvPr/>
          </p:nvGrpSpPr>
          <p:grpSpPr bwMode="auto">
            <a:xfrm>
              <a:off x="6664325" y="4997838"/>
              <a:ext cx="2016125" cy="1655762"/>
              <a:chOff x="111767847" y="110448150"/>
              <a:chExt cx="2016000" cy="1656000"/>
            </a:xfrm>
          </p:grpSpPr>
          <p:pic>
            <p:nvPicPr>
              <p:cNvPr id="27" name="Picture 15" descr="Using the Elements"/>
              <p:cNvPicPr>
                <a:picLocks noChangeAspect="1" noChangeArrowheads="1"/>
              </p:cNvPicPr>
              <p:nvPr/>
            </p:nvPicPr>
            <p:blipFill>
              <a:blip r:embed="rId2" cstate="print">
                <a:extLst>
                  <a:ext uri="{28A0092B-C50C-407E-A947-70E740481C1C}">
                    <a14:useLocalDpi xmlns:a14="http://schemas.microsoft.com/office/drawing/2010/main" val="0"/>
                  </a:ext>
                </a:extLst>
              </a:blip>
              <a:srcRect l="60559" t="55255" r="18045" b="32025"/>
              <a:stretch>
                <a:fillRect/>
              </a:stretch>
            </p:blipFill>
            <p:spPr bwMode="auto">
              <a:xfrm>
                <a:off x="111986215" y="110592150"/>
                <a:ext cx="1797632"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8" name="Rectangle 16"/>
              <p:cNvSpPr>
                <a:spLocks noChangeArrowheads="1"/>
              </p:cNvSpPr>
              <p:nvPr/>
            </p:nvSpPr>
            <p:spPr bwMode="auto">
              <a:xfrm>
                <a:off x="111767847" y="110448150"/>
                <a:ext cx="432000" cy="360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11" name="Group 17"/>
            <p:cNvGrpSpPr>
              <a:grpSpLocks/>
            </p:cNvGrpSpPr>
            <p:nvPr/>
          </p:nvGrpSpPr>
          <p:grpSpPr bwMode="auto">
            <a:xfrm>
              <a:off x="6719888" y="1119188"/>
              <a:ext cx="1800225" cy="1692275"/>
              <a:chOff x="110759775" y="105804150"/>
              <a:chExt cx="2167200" cy="2016000"/>
            </a:xfrm>
          </p:grpSpPr>
          <p:pic>
            <p:nvPicPr>
              <p:cNvPr id="25" name="Picture 18" descr="Using the Elements"/>
              <p:cNvPicPr>
                <a:picLocks noChangeAspect="1" noChangeArrowheads="1"/>
              </p:cNvPicPr>
              <p:nvPr/>
            </p:nvPicPr>
            <p:blipFill>
              <a:blip r:embed="rId2" cstate="print">
                <a:extLst>
                  <a:ext uri="{28A0092B-C50C-407E-A947-70E740481C1C}">
                    <a14:useLocalDpi xmlns:a14="http://schemas.microsoft.com/office/drawing/2010/main" val="0"/>
                  </a:ext>
                </a:extLst>
              </a:blip>
              <a:srcRect l="60924" t="16899" r="18413" b="68011"/>
              <a:stretch>
                <a:fillRect/>
              </a:stretch>
            </p:blipFill>
            <p:spPr bwMode="auto">
              <a:xfrm>
                <a:off x="110975775" y="105804150"/>
                <a:ext cx="1951200" cy="2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6" name="Rectangle 19"/>
              <p:cNvSpPr>
                <a:spLocks noChangeArrowheads="1"/>
              </p:cNvSpPr>
              <p:nvPr/>
            </p:nvSpPr>
            <p:spPr bwMode="auto">
              <a:xfrm>
                <a:off x="110759775" y="106128150"/>
                <a:ext cx="432000" cy="216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pic>
          <p:nvPicPr>
            <p:cNvPr id="12" name="Picture 20" descr="Using the Elements"/>
            <p:cNvPicPr>
              <a:picLocks noChangeAspect="1" noChangeArrowheads="1"/>
            </p:cNvPicPr>
            <p:nvPr/>
          </p:nvPicPr>
          <p:blipFill>
            <a:blip r:embed="rId2" cstate="print">
              <a:extLst>
                <a:ext uri="{28A0092B-C50C-407E-A947-70E740481C1C}">
                  <a14:useLocalDpi xmlns:a14="http://schemas.microsoft.com/office/drawing/2010/main" val="0"/>
                </a:ext>
              </a:extLst>
            </a:blip>
            <a:srcRect l="18965" t="56163" r="57788" b="31319"/>
            <a:stretch>
              <a:fillRect/>
            </a:stretch>
          </p:blipFill>
          <p:spPr bwMode="auto">
            <a:xfrm>
              <a:off x="2655888" y="5094675"/>
              <a:ext cx="205105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 name="Rectangle 21"/>
            <p:cNvSpPr>
              <a:spLocks noChangeArrowheads="1"/>
            </p:cNvSpPr>
            <p:nvPr/>
          </p:nvSpPr>
          <p:spPr bwMode="auto">
            <a:xfrm>
              <a:off x="5043788" y="3124989"/>
              <a:ext cx="1919287" cy="14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600" dirty="0">
                  <a:solidFill>
                    <a:srgbClr val="27774F"/>
                  </a:solidFill>
                  <a:latin typeface="Arial Rounded MT Bold" pitchFamily="34" charset="0"/>
                </a:rPr>
                <a:t>4. Fire (b)</a:t>
              </a:r>
            </a:p>
            <a:p>
              <a:pPr eaLnBrk="1" hangingPunct="1"/>
              <a:r>
                <a:rPr lang="en-AU" altLang="en-US" sz="1000" dirty="0">
                  <a:solidFill>
                    <a:srgbClr val="000000"/>
                  </a:solidFill>
                </a:rPr>
                <a:t>To clear chakras on the left side, sit for meditation and with a candle carefully rotate the flame in small circles around the chakra in a clock-wise direction. Use candles only on the chakras on the left channel. </a:t>
              </a:r>
              <a:endParaRPr lang="en-US" altLang="en-US" dirty="0"/>
            </a:p>
          </p:txBody>
        </p:sp>
        <p:sp>
          <p:nvSpPr>
            <p:cNvPr id="14" name="Rectangle 22"/>
            <p:cNvSpPr>
              <a:spLocks noChangeArrowheads="1"/>
            </p:cNvSpPr>
            <p:nvPr/>
          </p:nvSpPr>
          <p:spPr bwMode="auto">
            <a:xfrm>
              <a:off x="525075" y="5145064"/>
              <a:ext cx="2405063" cy="134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600">
                  <a:solidFill>
                    <a:srgbClr val="27774F"/>
                  </a:solidFill>
                  <a:latin typeface="Arial Rounded MT Bold" pitchFamily="34" charset="0"/>
                </a:rPr>
                <a:t>5. Air</a:t>
              </a:r>
            </a:p>
            <a:p>
              <a:pPr eaLnBrk="1" hangingPunct="1"/>
              <a:r>
                <a:rPr lang="en-AU" altLang="en-US" sz="1000">
                  <a:solidFill>
                    <a:srgbClr val="000000"/>
                  </a:solidFill>
                </a:rPr>
                <a:t>The Air element helps the whole right side and also the fourth chakra (Heart). Pay attention to your breathing, gently taking a few deep breaths. Place right hand on the centre heart while doing this.</a:t>
              </a:r>
              <a:endParaRPr lang="en-US" altLang="en-US" sz="1000">
                <a:solidFill>
                  <a:srgbClr val="000000"/>
                </a:solidFill>
              </a:endParaRPr>
            </a:p>
          </p:txBody>
        </p:sp>
        <p:sp>
          <p:nvSpPr>
            <p:cNvPr id="15" name="Rectangle 23"/>
            <p:cNvSpPr>
              <a:spLocks noChangeArrowheads="1"/>
            </p:cNvSpPr>
            <p:nvPr/>
          </p:nvSpPr>
          <p:spPr bwMode="auto">
            <a:xfrm>
              <a:off x="4999038" y="5063250"/>
              <a:ext cx="1924050" cy="148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600">
                  <a:solidFill>
                    <a:srgbClr val="27774F"/>
                  </a:solidFill>
                  <a:latin typeface="Arial Rounded MT Bold" pitchFamily="34" charset="0"/>
                </a:rPr>
                <a:t>6. Ether</a:t>
              </a:r>
            </a:p>
            <a:p>
              <a:pPr eaLnBrk="1" hangingPunct="1"/>
              <a:r>
                <a:rPr lang="en-AU" altLang="en-US" sz="1000">
                  <a:solidFill>
                    <a:srgbClr val="000000"/>
                  </a:solidFill>
                </a:rPr>
                <a:t>The Ether element (which is invisible in the air) helps the fifth chakra (Visshuddhi).  Outside, tilt the head back and look at the blue sky.  Allow your attention to flow into the majesty of the sky and take some deep breaths.</a:t>
              </a:r>
            </a:p>
            <a:p>
              <a:pPr eaLnBrk="1" hangingPunct="1"/>
              <a:endParaRPr lang="en-US" altLang="en-US"/>
            </a:p>
          </p:txBody>
        </p:sp>
        <p:sp>
          <p:nvSpPr>
            <p:cNvPr id="16" name="Rectangle 24"/>
            <p:cNvSpPr>
              <a:spLocks noChangeArrowheads="1"/>
            </p:cNvSpPr>
            <p:nvPr/>
          </p:nvSpPr>
          <p:spPr bwMode="auto">
            <a:xfrm>
              <a:off x="5035550" y="1176938"/>
              <a:ext cx="1898650" cy="17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600">
                  <a:solidFill>
                    <a:srgbClr val="27774F"/>
                  </a:solidFill>
                  <a:latin typeface="Arial Rounded MT Bold" pitchFamily="34" charset="0"/>
                </a:rPr>
                <a:t>2. Water</a:t>
              </a:r>
            </a:p>
            <a:p>
              <a:pPr eaLnBrk="1" hangingPunct="1"/>
              <a:r>
                <a:rPr lang="en-AU" altLang="en-US" sz="1000">
                  <a:solidFill>
                    <a:srgbClr val="000000"/>
                  </a:solidFill>
                </a:rPr>
                <a:t>The Water element helps the whole right side and also the third chakra (Nabhi) and the Void. Put the feet in the ocean and meditate. Drinking water and applying an icepack  to the liver area may help in cooling the right side.</a:t>
              </a:r>
              <a:endParaRPr lang="en-US" altLang="en-US"/>
            </a:p>
          </p:txBody>
        </p:sp>
        <p:sp>
          <p:nvSpPr>
            <p:cNvPr id="17" name="Rectangle 25"/>
            <p:cNvSpPr>
              <a:spLocks noChangeArrowheads="1"/>
            </p:cNvSpPr>
            <p:nvPr/>
          </p:nvSpPr>
          <p:spPr bwMode="auto">
            <a:xfrm>
              <a:off x="486575" y="3158813"/>
              <a:ext cx="2405063" cy="14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600">
                  <a:solidFill>
                    <a:srgbClr val="27774F"/>
                  </a:solidFill>
                  <a:latin typeface="Arial Rounded MT Bold" pitchFamily="34" charset="0"/>
                </a:rPr>
                <a:t>3. Fire (a)</a:t>
              </a:r>
            </a:p>
            <a:p>
              <a:pPr eaLnBrk="1" hangingPunct="1"/>
              <a:r>
                <a:rPr lang="en-AU" altLang="en-US" sz="1000">
                  <a:solidFill>
                    <a:srgbClr val="000000"/>
                  </a:solidFill>
                </a:rPr>
                <a:t>The Fire element helps the whole  left side and particularly the second chakra (Swadisthan). </a:t>
              </a:r>
            </a:p>
            <a:p>
              <a:pPr eaLnBrk="1" hangingPunct="1"/>
              <a:r>
                <a:rPr lang="en-AU" altLang="en-US" sz="1000">
                  <a:solidFill>
                    <a:srgbClr val="000000"/>
                  </a:solidFill>
                </a:rPr>
                <a:t>To clear the left side, sit for meditation and hold the left hand towards a candle.  Always use care not to have candles too close.</a:t>
              </a:r>
              <a:endParaRPr lang="en-US" altLang="en-US"/>
            </a:p>
          </p:txBody>
        </p:sp>
        <p:sp>
          <p:nvSpPr>
            <p:cNvPr id="18" name="Arc 26"/>
            <p:cNvSpPr>
              <a:spLocks/>
            </p:cNvSpPr>
            <p:nvPr/>
          </p:nvSpPr>
          <p:spPr bwMode="auto">
            <a:xfrm>
              <a:off x="7605713" y="3876675"/>
              <a:ext cx="473075" cy="455613"/>
            </a:xfrm>
            <a:custGeom>
              <a:avLst/>
              <a:gdLst>
                <a:gd name="T0" fmla="*/ 41848429 w 43200"/>
                <a:gd name="T1" fmla="*/ 133274137 h 43200"/>
                <a:gd name="T2" fmla="*/ 1078206 w 43200"/>
                <a:gd name="T3" fmla="*/ 244920839 h 43200"/>
                <a:gd name="T4" fmla="*/ 310627153 w 43200"/>
                <a:gd name="T5" fmla="*/ 267240468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910" y="10772"/>
                  </a:moveTo>
                  <a:cubicBezTo>
                    <a:pt x="6772" y="4104"/>
                    <a:pt x="13894" y="-1"/>
                    <a:pt x="21600" y="0"/>
                  </a:cubicBezTo>
                  <a:cubicBezTo>
                    <a:pt x="33529" y="0"/>
                    <a:pt x="43200" y="9670"/>
                    <a:pt x="43200" y="21600"/>
                  </a:cubicBezTo>
                  <a:cubicBezTo>
                    <a:pt x="43200" y="33529"/>
                    <a:pt x="33529" y="43200"/>
                    <a:pt x="21600" y="43200"/>
                  </a:cubicBezTo>
                  <a:cubicBezTo>
                    <a:pt x="9670" y="43200"/>
                    <a:pt x="0" y="33529"/>
                    <a:pt x="0" y="21600"/>
                  </a:cubicBezTo>
                  <a:cubicBezTo>
                    <a:pt x="-1" y="20997"/>
                    <a:pt x="25" y="20396"/>
                    <a:pt x="75" y="19796"/>
                  </a:cubicBezTo>
                </a:path>
                <a:path w="43200" h="43200" stroke="0" extrusionOk="0">
                  <a:moveTo>
                    <a:pt x="2910" y="10772"/>
                  </a:moveTo>
                  <a:cubicBezTo>
                    <a:pt x="6772" y="4104"/>
                    <a:pt x="13894" y="-1"/>
                    <a:pt x="21600" y="0"/>
                  </a:cubicBezTo>
                  <a:cubicBezTo>
                    <a:pt x="33529" y="0"/>
                    <a:pt x="43200" y="9670"/>
                    <a:pt x="43200" y="21600"/>
                  </a:cubicBezTo>
                  <a:cubicBezTo>
                    <a:pt x="43200" y="33529"/>
                    <a:pt x="33529" y="43200"/>
                    <a:pt x="21600" y="43200"/>
                  </a:cubicBezTo>
                  <a:cubicBezTo>
                    <a:pt x="9670" y="43200"/>
                    <a:pt x="0" y="33529"/>
                    <a:pt x="0" y="21600"/>
                  </a:cubicBezTo>
                  <a:cubicBezTo>
                    <a:pt x="-1" y="20997"/>
                    <a:pt x="25" y="20396"/>
                    <a:pt x="75" y="19796"/>
                  </a:cubicBezTo>
                  <a:lnTo>
                    <a:pt x="21600" y="21600"/>
                  </a:lnTo>
                  <a:close/>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a:p>
          </p:txBody>
        </p:sp>
        <p:sp>
          <p:nvSpPr>
            <p:cNvPr id="19" name="Rounded Rectangle 18"/>
            <p:cNvSpPr/>
            <p:nvPr/>
          </p:nvSpPr>
          <p:spPr>
            <a:xfrm>
              <a:off x="346075" y="1125538"/>
              <a:ext cx="4005263" cy="1743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0" name="Rounded Rectangle 19"/>
            <p:cNvSpPr/>
            <p:nvPr/>
          </p:nvSpPr>
          <p:spPr>
            <a:xfrm>
              <a:off x="4697413" y="1125538"/>
              <a:ext cx="4003675" cy="1743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1" name="Rounded Rectangle 20"/>
            <p:cNvSpPr/>
            <p:nvPr/>
          </p:nvSpPr>
          <p:spPr>
            <a:xfrm>
              <a:off x="346075" y="3032125"/>
              <a:ext cx="4005263" cy="1741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2" name="Rounded Rectangle 21"/>
            <p:cNvSpPr/>
            <p:nvPr/>
          </p:nvSpPr>
          <p:spPr>
            <a:xfrm>
              <a:off x="4697413" y="3032125"/>
              <a:ext cx="4003675" cy="1741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3" name="Rounded Rectangle 22"/>
            <p:cNvSpPr/>
            <p:nvPr/>
          </p:nvSpPr>
          <p:spPr>
            <a:xfrm>
              <a:off x="346075" y="4986338"/>
              <a:ext cx="4005263" cy="17414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4" name="Rounded Rectangle 23"/>
            <p:cNvSpPr/>
            <p:nvPr/>
          </p:nvSpPr>
          <p:spPr>
            <a:xfrm>
              <a:off x="4697413" y="4986338"/>
              <a:ext cx="4003675" cy="17414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Tree>
    <p:extLst>
      <p:ext uri="{BB962C8B-B14F-4D97-AF65-F5344CB8AC3E}">
        <p14:creationId xmlns:p14="http://schemas.microsoft.com/office/powerpoint/2010/main" val="549262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85800" y="1981200"/>
            <a:ext cx="7772400" cy="1981200"/>
          </a:xfrm>
          <a:prstGeom prst="rect">
            <a:avLst/>
          </a:prstGeom>
          <a:noFill/>
          <a:ln w="9525">
            <a:noFill/>
            <a:round/>
            <a:headEnd/>
            <a:tailEnd/>
          </a:ln>
          <a:effectLst/>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rgbClr val="FF0000"/>
                </a:solidFill>
                <a:latin typeface="Arial" charset="0"/>
              </a:rPr>
              <a:t>Going </a:t>
            </a:r>
            <a:r>
              <a:rPr lang="en-US" sz="3600" b="1" dirty="0" smtClean="0">
                <a:solidFill>
                  <a:srgbClr val="FF0000"/>
                </a:solidFill>
                <a:latin typeface="Arial" charset="0"/>
              </a:rPr>
              <a:t>Further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600" b="1" dirty="0">
              <a:solidFill>
                <a:srgbClr val="FF0000"/>
              </a:solidFill>
              <a:latin typeface="Arial" charset="0"/>
            </a:endParaRPr>
          </a:p>
          <a:p>
            <a:pP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dirty="0" smtClean="0">
                <a:solidFill>
                  <a:srgbClr val="FF0000"/>
                </a:solidFill>
                <a:effectLst>
                  <a:outerShdw blurRad="38100" dist="38100" dir="2700000" algn="tl">
                    <a:srgbClr val="C0C0C0"/>
                  </a:outerShdw>
                </a:effectLst>
                <a:latin typeface="Arial" charset="0"/>
              </a:rPr>
              <a:t>Send </a:t>
            </a:r>
            <a:r>
              <a:rPr lang="en-US" sz="3600" dirty="0" smtClean="0">
                <a:solidFill>
                  <a:srgbClr val="FF0000"/>
                </a:solidFill>
                <a:effectLst>
                  <a:outerShdw blurRad="38100" dist="38100" dir="2700000" algn="tl">
                    <a:srgbClr val="C0C0C0"/>
                  </a:outerShdw>
                </a:effectLst>
                <a:latin typeface="Arial" charset="0"/>
              </a:rPr>
              <a:t>email </a:t>
            </a:r>
            <a:r>
              <a:rPr lang="en-US" sz="3600" dirty="0" smtClean="0">
                <a:solidFill>
                  <a:srgbClr val="FF0000"/>
                </a:solidFill>
                <a:effectLst>
                  <a:outerShdw blurRad="38100" dist="38100" dir="2700000" algn="tl">
                    <a:srgbClr val="C0C0C0"/>
                  </a:outerShdw>
                </a:effectLst>
                <a:latin typeface="Arial" charset="0"/>
              </a:rPr>
              <a:t>if you wish to know nearest free weekly centres and literature to practice at home</a:t>
            </a:r>
          </a:p>
          <a:p>
            <a:pP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600" dirty="0" smtClean="0">
              <a:solidFill>
                <a:srgbClr val="FF0000"/>
              </a:solidFill>
              <a:effectLst>
                <a:outerShdw blurRad="38100" dist="38100" dir="2700000" algn="tl">
                  <a:srgbClr val="C0C0C0"/>
                </a:outerShdw>
              </a:effectLst>
              <a:latin typeface="Arial" charset="0"/>
            </a:endParaRPr>
          </a:p>
          <a:p>
            <a:pP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dirty="0" smtClean="0">
                <a:solidFill>
                  <a:srgbClr val="FF0000"/>
                </a:solidFill>
                <a:effectLst>
                  <a:outerShdw blurRad="38100" dist="38100" dir="2700000" algn="tl">
                    <a:srgbClr val="C0C0C0"/>
                  </a:outerShdw>
                </a:effectLst>
                <a:latin typeface="Arial" charset="0"/>
              </a:rPr>
              <a:t>info@sahajayogamumbai.org </a:t>
            </a:r>
            <a:endParaRPr lang="en-US" sz="3600" dirty="0">
              <a:solidFill>
                <a:srgbClr val="FF0000"/>
              </a:solidFill>
              <a:effectLst>
                <a:outerShdw blurRad="38100" dist="38100" dir="2700000" algn="tl">
                  <a:srgbClr val="C0C0C0"/>
                </a:outerShdw>
              </a:effectLst>
              <a:latin typeface="Arial" charset="0"/>
            </a:endParaRPr>
          </a:p>
          <a:p>
            <a:pP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600" dirty="0" smtClean="0">
              <a:solidFill>
                <a:srgbClr val="FF0000"/>
              </a:solidFill>
              <a:effectLst>
                <a:outerShdw blurRad="38100" dist="38100" dir="2700000" algn="tl">
                  <a:srgbClr val="C0C0C0"/>
                </a:outerShdw>
              </a:effectLst>
              <a:latin typeface="Arial"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600" dirty="0">
              <a:solidFill>
                <a:srgbClr val="FF0000"/>
              </a:solidFill>
              <a:latin typeface="Arial" charset="0"/>
            </a:endParaRPr>
          </a:p>
        </p:txBody>
      </p:sp>
      <p:sp>
        <p:nvSpPr>
          <p:cNvPr id="23555" name="Text Box 2"/>
          <p:cNvSpPr txBox="1">
            <a:spLocks noChangeArrowheads="1"/>
          </p:cNvSpPr>
          <p:nvPr/>
        </p:nvSpPr>
        <p:spPr bwMode="auto">
          <a:xfrm>
            <a:off x="495300" y="4495800"/>
            <a:ext cx="7772400" cy="685800"/>
          </a:xfrm>
          <a:prstGeom prst="rect">
            <a:avLst/>
          </a:prstGeom>
          <a:noFill/>
          <a:ln w="9525">
            <a:noFill/>
            <a:round/>
            <a:headEnd/>
            <a:tailEnd/>
          </a:ln>
        </p:spPr>
        <p:txBody>
          <a:bodyPr/>
          <a:lstStyle/>
          <a:p>
            <a:pPr lvl="1" indent="-284163">
              <a:spcBef>
                <a:spcPts val="900"/>
              </a:spcBef>
              <a:buClrTx/>
              <a:buSzPct val="9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600" dirty="0" smtClean="0">
                <a:solidFill>
                  <a:srgbClr val="0000FF"/>
                </a:solidFill>
              </a:rPr>
              <a:t>www.freemeditation.com, www.sahajayogamumbai.org </a:t>
            </a:r>
            <a:endParaRPr lang="en-US" sz="3600" dirty="0" smtClean="0">
              <a:solidFill>
                <a:srgbClr val="0000FF"/>
              </a:solidFill>
            </a:endParaRPr>
          </a:p>
          <a:p>
            <a:pPr lvl="1" indent="-284163">
              <a:spcBef>
                <a:spcPts val="900"/>
              </a:spcBef>
              <a:buClrTx/>
              <a:buSzPct val="9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3600" dirty="0">
              <a:solidFill>
                <a:srgbClr val="0000FF"/>
              </a:solidFill>
            </a:endParaRPr>
          </a:p>
        </p:txBody>
      </p:sp>
      <p:sp>
        <p:nvSpPr>
          <p:cNvPr id="23556" name="WordArt 3"/>
          <p:cNvSpPr>
            <a:spLocks noChangeArrowheads="1" noChangeShapeType="1" noTextEdit="1"/>
          </p:cNvSpPr>
          <p:nvPr/>
        </p:nvSpPr>
        <p:spPr bwMode="auto">
          <a:xfrm>
            <a:off x="1981200" y="5791200"/>
            <a:ext cx="4800600" cy="609600"/>
          </a:xfrm>
          <a:prstGeom prst="rect">
            <a:avLst/>
          </a:prstGeom>
        </p:spPr>
        <p:txBody>
          <a:bodyPr wrap="none" fromWordArt="1">
            <a:prstTxWarp prst="textPlain">
              <a:avLst>
                <a:gd name="adj" fmla="val 50000"/>
              </a:avLst>
            </a:prstTxWarp>
          </a:bodyPr>
          <a:lstStyle/>
          <a:p>
            <a:r>
              <a:rPr lang="en-GB" sz="3600" kern="10" dirty="0">
                <a:ln w="9360">
                  <a:solidFill>
                    <a:srgbClr val="000000"/>
                  </a:solidFill>
                  <a:miter lim="800000"/>
                  <a:headEnd/>
                  <a:tailEnd/>
                </a:ln>
                <a:solidFill>
                  <a:srgbClr val="FFFFFF"/>
                </a:solidFill>
                <a:latin typeface="Arial Black"/>
              </a:rPr>
              <a:t>Thank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57200" y="-152400"/>
            <a:ext cx="7772400" cy="1143000"/>
          </a:xfrm>
          <a:prstGeom prst="rect">
            <a:avLst/>
          </a:prstGeom>
          <a:noFill/>
          <a:ln w="9525">
            <a:noFill/>
            <a:round/>
            <a:headEnd/>
            <a:tailEnd/>
          </a:ln>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smtClean="0">
                <a:solidFill>
                  <a:srgbClr val="FF0000"/>
                </a:solidFill>
                <a:latin typeface="Arial" charset="0"/>
              </a:rPr>
              <a:t>Session 1 – Total 45 minute</a:t>
            </a:r>
            <a:endParaRPr lang="en-US" sz="4000" b="1" dirty="0">
              <a:solidFill>
                <a:srgbClr val="FF0000"/>
              </a:solidFill>
              <a:latin typeface="Arial" charset="0"/>
            </a:endParaRPr>
          </a:p>
        </p:txBody>
      </p:sp>
      <p:sp>
        <p:nvSpPr>
          <p:cNvPr id="4099" name="Text Box 2"/>
          <p:cNvSpPr txBox="1">
            <a:spLocks noChangeArrowheads="1"/>
          </p:cNvSpPr>
          <p:nvPr/>
        </p:nvSpPr>
        <p:spPr bwMode="auto">
          <a:xfrm>
            <a:off x="838200" y="952500"/>
            <a:ext cx="7772400" cy="5372100"/>
          </a:xfrm>
          <a:prstGeom prst="rect">
            <a:avLst/>
          </a:prstGeom>
          <a:noFill/>
          <a:ln w="9525">
            <a:noFill/>
            <a:round/>
            <a:headEnd/>
            <a:tailEnd/>
          </a:ln>
        </p:spPr>
        <p:txBody>
          <a:bodyPr/>
          <a:lstStyle/>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FF"/>
                </a:solidFill>
                <a:latin typeface="Arial" charset="0"/>
              </a:rPr>
              <a:t>A/V on Stress Management………		05 min</a:t>
            </a: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FF"/>
                </a:solidFill>
                <a:latin typeface="Arial" charset="0"/>
              </a:rPr>
              <a:t>Concept of Yoga and Health ………………..	05 min</a:t>
            </a:r>
            <a:endParaRPr lang="en-US" sz="2200" dirty="0">
              <a:solidFill>
                <a:srgbClr val="0000FF"/>
              </a:solidFill>
              <a:latin typeface="Arial" charset="0"/>
            </a:endParaRP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FF"/>
                </a:solidFill>
                <a:latin typeface="Arial" charset="0"/>
              </a:rPr>
              <a:t>Self Realization – Know Your ‘Subtle Body’……	05 min</a:t>
            </a:r>
            <a:endParaRPr lang="en-US" sz="2200" dirty="0">
              <a:solidFill>
                <a:srgbClr val="0000FF"/>
              </a:solidFill>
              <a:latin typeface="Arial" charset="0"/>
            </a:endParaRP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FF"/>
                </a:solidFill>
                <a:latin typeface="Arial" charset="0"/>
              </a:rPr>
              <a:t>Experience ‘Peace’ through Self Realization..	20 min</a:t>
            </a:r>
            <a:endParaRPr lang="en-US" sz="2200" dirty="0">
              <a:solidFill>
                <a:srgbClr val="0000FF"/>
              </a:solidFill>
              <a:latin typeface="Arial" charset="0"/>
            </a:endParaRP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FF"/>
                </a:solidFill>
                <a:latin typeface="Arial" charset="0"/>
              </a:rPr>
              <a:t>How to practice at home / Q &amp; A……………	05 min</a:t>
            </a:r>
            <a:endParaRPr lang="en-US" sz="2200" dirty="0">
              <a:solidFill>
                <a:srgbClr val="0000FF"/>
              </a:solidFill>
              <a:latin typeface="Arial" charset="0"/>
            </a:endParaRP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FF"/>
                </a:solidFill>
                <a:latin typeface="Arial" charset="0"/>
              </a:rPr>
              <a:t>Summary (Video Interview of ‘founder’ in USA)..	05 min</a:t>
            </a: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a:solidFill>
                <a:srgbClr val="0000FF"/>
              </a:solidFill>
              <a:latin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57200" y="-152400"/>
            <a:ext cx="7772400" cy="1143000"/>
          </a:xfrm>
          <a:prstGeom prst="rect">
            <a:avLst/>
          </a:prstGeom>
          <a:noFill/>
          <a:ln w="9525">
            <a:noFill/>
            <a:round/>
            <a:headEnd/>
            <a:tailEnd/>
          </a:ln>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rgbClr val="FF0000"/>
                </a:solidFill>
                <a:latin typeface="Arial" charset="0"/>
              </a:rPr>
              <a:t>Concept of “Yoga” and “Health” </a:t>
            </a:r>
            <a:endParaRPr lang="en-US" sz="3200" b="1" dirty="0">
              <a:solidFill>
                <a:srgbClr val="FF0000"/>
              </a:solidFill>
              <a:latin typeface="Arial" charset="0"/>
            </a:endParaRPr>
          </a:p>
        </p:txBody>
      </p:sp>
      <p:sp>
        <p:nvSpPr>
          <p:cNvPr id="3" name="Text Box 2"/>
          <p:cNvSpPr txBox="1">
            <a:spLocks noChangeArrowheads="1"/>
          </p:cNvSpPr>
          <p:nvPr/>
        </p:nvSpPr>
        <p:spPr bwMode="auto">
          <a:xfrm>
            <a:off x="457200" y="762000"/>
            <a:ext cx="8382000" cy="2095500"/>
          </a:xfrm>
          <a:prstGeom prst="rect">
            <a:avLst/>
          </a:prstGeom>
          <a:noFill/>
          <a:ln w="9525">
            <a:noFill/>
            <a:round/>
            <a:headEnd/>
            <a:tailEnd/>
          </a:ln>
        </p:spPr>
        <p:txBody>
          <a:bodyPr/>
          <a:lstStyle/>
          <a:p>
            <a:pPr algn="just">
              <a:spcBef>
                <a:spcPts val="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smtClean="0">
                <a:solidFill>
                  <a:srgbClr val="002060"/>
                </a:solidFill>
                <a:latin typeface="Arial" charset="0"/>
              </a:rPr>
              <a:t>General </a:t>
            </a:r>
            <a:r>
              <a:rPr lang="en-US" sz="1800" b="1" dirty="0">
                <a:solidFill>
                  <a:srgbClr val="002060"/>
                </a:solidFill>
                <a:latin typeface="Arial" charset="0"/>
              </a:rPr>
              <a:t>belief </a:t>
            </a:r>
            <a:r>
              <a:rPr lang="en-US" sz="1800" b="1" dirty="0" smtClean="0">
                <a:solidFill>
                  <a:srgbClr val="002060"/>
                </a:solidFill>
                <a:latin typeface="Arial" charset="0"/>
              </a:rPr>
              <a:t>‘yoga</a:t>
            </a:r>
            <a:r>
              <a:rPr lang="en-US" sz="1800" b="1" dirty="0">
                <a:solidFill>
                  <a:srgbClr val="002060"/>
                </a:solidFill>
                <a:latin typeface="Arial" charset="0"/>
              </a:rPr>
              <a:t>' might be all about exercises or asana however it is just a tip of the iceberg to achieve a good </a:t>
            </a:r>
            <a:r>
              <a:rPr lang="en-US" sz="1800" b="1" dirty="0" smtClean="0">
                <a:solidFill>
                  <a:srgbClr val="002060"/>
                </a:solidFill>
                <a:latin typeface="Arial" charset="0"/>
              </a:rPr>
              <a:t>health</a:t>
            </a:r>
          </a:p>
          <a:p>
            <a:pPr algn="just">
              <a:spcBef>
                <a:spcPts val="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b="1" dirty="0" smtClean="0">
              <a:solidFill>
                <a:srgbClr val="002060"/>
              </a:solidFill>
              <a:latin typeface="Arial" charset="0"/>
            </a:endParaRPr>
          </a:p>
          <a:p>
            <a:pPr algn="just">
              <a:spcBef>
                <a:spcPts val="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smtClean="0">
                <a:solidFill>
                  <a:srgbClr val="002060"/>
                </a:solidFill>
                <a:latin typeface="Arial" charset="0"/>
              </a:rPr>
              <a:t>In </a:t>
            </a:r>
            <a:r>
              <a:rPr lang="en-US" sz="1800" b="1" dirty="0">
                <a:solidFill>
                  <a:srgbClr val="002060"/>
                </a:solidFill>
                <a:latin typeface="Arial" charset="0"/>
              </a:rPr>
              <a:t>a</a:t>
            </a:r>
            <a:r>
              <a:rPr lang="en-US" sz="1800" b="1" dirty="0" smtClean="0">
                <a:solidFill>
                  <a:srgbClr val="002060"/>
                </a:solidFill>
                <a:latin typeface="Arial" charset="0"/>
              </a:rPr>
              <a:t>ncient science like </a:t>
            </a:r>
            <a:r>
              <a:rPr lang="en-US" sz="1800" b="1" dirty="0" err="1" smtClean="0">
                <a:solidFill>
                  <a:srgbClr val="002060"/>
                </a:solidFill>
                <a:latin typeface="Arial" charset="0"/>
              </a:rPr>
              <a:t>Astanga</a:t>
            </a:r>
            <a:r>
              <a:rPr lang="en-US" sz="1800" b="1" dirty="0" smtClean="0">
                <a:solidFill>
                  <a:srgbClr val="002060"/>
                </a:solidFill>
                <a:latin typeface="Arial" charset="0"/>
              </a:rPr>
              <a:t> yoga (</a:t>
            </a:r>
            <a:r>
              <a:rPr lang="en-US" sz="1800" b="1" dirty="0" err="1" smtClean="0">
                <a:solidFill>
                  <a:srgbClr val="002060"/>
                </a:solidFill>
                <a:latin typeface="Arial" charset="0"/>
              </a:rPr>
              <a:t>Patanjali</a:t>
            </a:r>
            <a:r>
              <a:rPr lang="en-US" sz="1800" b="1" dirty="0" smtClean="0">
                <a:solidFill>
                  <a:srgbClr val="002060"/>
                </a:solidFill>
                <a:latin typeface="Arial" charset="0"/>
              </a:rPr>
              <a:t>) &amp; </a:t>
            </a:r>
            <a:r>
              <a:rPr lang="en-US" sz="1800" b="1" dirty="0" err="1" smtClean="0">
                <a:solidFill>
                  <a:srgbClr val="002060"/>
                </a:solidFill>
                <a:latin typeface="Arial" charset="0"/>
              </a:rPr>
              <a:t>Bhrugu</a:t>
            </a:r>
            <a:r>
              <a:rPr lang="en-US" sz="1800" b="1" dirty="0" smtClean="0">
                <a:solidFill>
                  <a:srgbClr val="002060"/>
                </a:solidFill>
                <a:latin typeface="Arial" charset="0"/>
              </a:rPr>
              <a:t> </a:t>
            </a:r>
            <a:r>
              <a:rPr lang="en-US" sz="1800" b="1" dirty="0" err="1" smtClean="0">
                <a:solidFill>
                  <a:srgbClr val="002060"/>
                </a:solidFill>
                <a:latin typeface="Arial" charset="0"/>
              </a:rPr>
              <a:t>nadi</a:t>
            </a:r>
            <a:r>
              <a:rPr lang="en-US" sz="1800" b="1" dirty="0" smtClean="0">
                <a:solidFill>
                  <a:srgbClr val="002060"/>
                </a:solidFill>
                <a:latin typeface="Arial" charset="0"/>
              </a:rPr>
              <a:t>, advance step described is self-realization to reach meditation (thoughtless awareness) state, are </a:t>
            </a:r>
            <a:r>
              <a:rPr lang="en-US" sz="1800" b="1" dirty="0">
                <a:solidFill>
                  <a:srgbClr val="002060"/>
                </a:solidFill>
                <a:latin typeface="Arial" charset="0"/>
              </a:rPr>
              <a:t>the </a:t>
            </a:r>
            <a:r>
              <a:rPr lang="en-US" sz="1800" b="1" dirty="0" smtClean="0">
                <a:solidFill>
                  <a:srgbClr val="002060"/>
                </a:solidFill>
                <a:latin typeface="Arial" charset="0"/>
              </a:rPr>
              <a:t>base to achieve </a:t>
            </a:r>
            <a:r>
              <a:rPr lang="en-US" sz="1800" b="1" u="sng" dirty="0" smtClean="0">
                <a:solidFill>
                  <a:srgbClr val="002060"/>
                </a:solidFill>
                <a:latin typeface="Arial" charset="0"/>
              </a:rPr>
              <a:t>Peace</a:t>
            </a:r>
            <a:r>
              <a:rPr lang="en-US" sz="1800" b="1" dirty="0" smtClean="0">
                <a:solidFill>
                  <a:srgbClr val="002060"/>
                </a:solidFill>
                <a:latin typeface="Arial" charset="0"/>
              </a:rPr>
              <a:t> and </a:t>
            </a:r>
            <a:r>
              <a:rPr lang="en-US" sz="1800" b="1" u="sng" dirty="0" smtClean="0">
                <a:solidFill>
                  <a:srgbClr val="002060"/>
                </a:solidFill>
                <a:latin typeface="Arial" charset="0"/>
              </a:rPr>
              <a:t>Harmony</a:t>
            </a:r>
            <a:r>
              <a:rPr lang="en-US" sz="1800" b="1" dirty="0" smtClean="0">
                <a:solidFill>
                  <a:srgbClr val="002060"/>
                </a:solidFill>
                <a:latin typeface="Arial" charset="0"/>
              </a:rPr>
              <a:t> to manage any kind of stress…</a:t>
            </a:r>
          </a:p>
          <a:p>
            <a:pPr indent="-341313" algn="just">
              <a:spcBef>
                <a:spcPts val="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b="1" dirty="0" smtClean="0">
              <a:solidFill>
                <a:srgbClr val="C00000"/>
              </a:solidFill>
              <a:latin typeface="Arial" charset="0"/>
            </a:endParaRPr>
          </a:p>
          <a:p>
            <a:pPr algn="just">
              <a:spcBef>
                <a:spcPts val="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b="1" dirty="0">
              <a:solidFill>
                <a:srgbClr val="C00000"/>
              </a:solidFill>
              <a:latin typeface="Arial" charset="0"/>
            </a:endParaRPr>
          </a:p>
          <a:p>
            <a:pPr algn="just">
              <a:spcBef>
                <a:spcPts val="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b="1" dirty="0" smtClean="0">
              <a:solidFill>
                <a:srgbClr val="C00000"/>
              </a:solidFill>
              <a:latin typeface="Arial" charset="0"/>
            </a:endParaRPr>
          </a:p>
          <a:p>
            <a:pPr indent="-341313" algn="l">
              <a:spcBef>
                <a:spcPts val="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b="1" dirty="0" smtClean="0">
              <a:solidFill>
                <a:srgbClr val="C00000"/>
              </a:solidFill>
              <a:latin typeface="Arial" charset="0"/>
            </a:endParaRPr>
          </a:p>
        </p:txBody>
      </p:sp>
      <p:grpSp>
        <p:nvGrpSpPr>
          <p:cNvPr id="5" name="Group 4"/>
          <p:cNvGrpSpPr/>
          <p:nvPr/>
        </p:nvGrpSpPr>
        <p:grpSpPr>
          <a:xfrm>
            <a:off x="457200" y="2971800"/>
            <a:ext cx="4706751" cy="3581400"/>
            <a:chOff x="1240561" y="1231900"/>
            <a:chExt cx="6900121" cy="4483100"/>
          </a:xfrm>
        </p:grpSpPr>
        <p:sp>
          <p:nvSpPr>
            <p:cNvPr id="6" name="Rectangle 34"/>
            <p:cNvSpPr>
              <a:spLocks noChangeArrowheads="1"/>
            </p:cNvSpPr>
            <p:nvPr/>
          </p:nvSpPr>
          <p:spPr bwMode="auto">
            <a:xfrm>
              <a:off x="2079625" y="5187950"/>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200" b="1">
                  <a:solidFill>
                    <a:srgbClr val="FFFF00"/>
                  </a:solidFill>
                  <a:latin typeface="Times New Roman" pitchFamily="18" charset="0"/>
                </a:rPr>
                <a:t> </a:t>
              </a:r>
              <a:endParaRPr lang="en-US" altLang="en-US"/>
            </a:p>
          </p:txBody>
        </p:sp>
        <p:sp>
          <p:nvSpPr>
            <p:cNvPr id="7" name="Rectangle 6"/>
            <p:cNvSpPr>
              <a:spLocks noChangeArrowheads="1"/>
            </p:cNvSpPr>
            <p:nvPr/>
          </p:nvSpPr>
          <p:spPr bwMode="auto">
            <a:xfrm>
              <a:off x="5813425" y="1231900"/>
              <a:ext cx="222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8" name="Rectangle 7"/>
            <p:cNvSpPr>
              <a:spLocks noChangeArrowheads="1"/>
            </p:cNvSpPr>
            <p:nvPr/>
          </p:nvSpPr>
          <p:spPr bwMode="auto">
            <a:xfrm>
              <a:off x="5816600" y="1382713"/>
              <a:ext cx="190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9" name="Rectangle 58"/>
            <p:cNvSpPr>
              <a:spLocks noChangeArrowheads="1"/>
            </p:cNvSpPr>
            <p:nvPr/>
          </p:nvSpPr>
          <p:spPr bwMode="auto">
            <a:xfrm>
              <a:off x="2390775" y="3184525"/>
              <a:ext cx="3016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FFFFFF"/>
                  </a:solidFill>
                  <a:latin typeface="Times New Roman" pitchFamily="18" charset="0"/>
                </a:rPr>
                <a:t>Inner </a:t>
              </a:r>
              <a:endParaRPr lang="en-US" altLang="en-US"/>
            </a:p>
          </p:txBody>
        </p:sp>
        <p:sp>
          <p:nvSpPr>
            <p:cNvPr id="10" name="Rectangle 59"/>
            <p:cNvSpPr>
              <a:spLocks noChangeArrowheads="1"/>
            </p:cNvSpPr>
            <p:nvPr/>
          </p:nvSpPr>
          <p:spPr bwMode="auto">
            <a:xfrm>
              <a:off x="2293937" y="3398838"/>
              <a:ext cx="4683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FFFFFF"/>
                  </a:solidFill>
                  <a:latin typeface="Times New Roman" pitchFamily="18" charset="0"/>
                </a:rPr>
                <a:t>Harmony</a:t>
              </a:r>
              <a:endParaRPr lang="en-US" altLang="en-US"/>
            </a:p>
          </p:txBody>
        </p:sp>
        <p:sp>
          <p:nvSpPr>
            <p:cNvPr id="11" name="Rectangle 61"/>
            <p:cNvSpPr>
              <a:spLocks noChangeArrowheads="1"/>
            </p:cNvSpPr>
            <p:nvPr/>
          </p:nvSpPr>
          <p:spPr bwMode="auto">
            <a:xfrm>
              <a:off x="6954837" y="3201988"/>
              <a:ext cx="3190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FFFFFF"/>
                  </a:solidFill>
                  <a:latin typeface="Times New Roman" pitchFamily="18" charset="0"/>
                </a:rPr>
                <a:t>Outer </a:t>
              </a:r>
              <a:endParaRPr lang="en-US" altLang="en-US"/>
            </a:p>
          </p:txBody>
        </p:sp>
        <p:sp>
          <p:nvSpPr>
            <p:cNvPr id="12" name="Rectangle 62"/>
            <p:cNvSpPr>
              <a:spLocks noChangeArrowheads="1"/>
            </p:cNvSpPr>
            <p:nvPr/>
          </p:nvSpPr>
          <p:spPr bwMode="auto">
            <a:xfrm>
              <a:off x="6902450" y="3414713"/>
              <a:ext cx="3873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FFFFFF"/>
                  </a:solidFill>
                  <a:latin typeface="Times New Roman" pitchFamily="18" charset="0"/>
                </a:rPr>
                <a:t>Balance</a:t>
              </a:r>
              <a:endParaRPr lang="en-US" altLang="en-US"/>
            </a:p>
          </p:txBody>
        </p:sp>
        <p:sp>
          <p:nvSpPr>
            <p:cNvPr id="13" name="Rectangle 63"/>
            <p:cNvSpPr>
              <a:spLocks noChangeArrowheads="1"/>
            </p:cNvSpPr>
            <p:nvPr/>
          </p:nvSpPr>
          <p:spPr bwMode="auto">
            <a:xfrm>
              <a:off x="7402512" y="3414713"/>
              <a:ext cx="26988"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FFFFFF"/>
                  </a:solidFill>
                  <a:latin typeface="Times New Roman" pitchFamily="18" charset="0"/>
                </a:rPr>
                <a:t> </a:t>
              </a:r>
              <a:endParaRPr lang="en-US" altLang="en-US"/>
            </a:p>
          </p:txBody>
        </p:sp>
        <p:sp>
          <p:nvSpPr>
            <p:cNvPr id="14" name="Freeform 66"/>
            <p:cNvSpPr>
              <a:spLocks noEditPoints="1"/>
            </p:cNvSpPr>
            <p:nvPr/>
          </p:nvSpPr>
          <p:spPr bwMode="auto">
            <a:xfrm>
              <a:off x="2459037" y="3675063"/>
              <a:ext cx="2114550" cy="1647825"/>
            </a:xfrm>
            <a:custGeom>
              <a:avLst/>
              <a:gdLst>
                <a:gd name="T0" fmla="*/ 2004151 w 10592"/>
                <a:gd name="T1" fmla="*/ 1613356 h 8366"/>
                <a:gd name="T2" fmla="*/ 1788544 w 10592"/>
                <a:gd name="T3" fmla="*/ 1589917 h 8366"/>
                <a:gd name="T4" fmla="*/ 1580522 w 10592"/>
                <a:gd name="T5" fmla="*/ 1551902 h 8366"/>
                <a:gd name="T6" fmla="*/ 1380886 w 10592"/>
                <a:gd name="T7" fmla="*/ 1500297 h 8366"/>
                <a:gd name="T8" fmla="*/ 1190832 w 10592"/>
                <a:gd name="T9" fmla="*/ 1435692 h 8366"/>
                <a:gd name="T10" fmla="*/ 1010959 w 10592"/>
                <a:gd name="T11" fmla="*/ 1358875 h 8366"/>
                <a:gd name="T12" fmla="*/ 842466 w 10592"/>
                <a:gd name="T13" fmla="*/ 1270830 h 8366"/>
                <a:gd name="T14" fmla="*/ 686550 w 10592"/>
                <a:gd name="T15" fmla="*/ 1171953 h 8366"/>
                <a:gd name="T16" fmla="*/ 544010 w 10592"/>
                <a:gd name="T17" fmla="*/ 1063227 h 8366"/>
                <a:gd name="T18" fmla="*/ 415643 w 10592"/>
                <a:gd name="T19" fmla="*/ 945441 h 8366"/>
                <a:gd name="T20" fmla="*/ 302649 w 10592"/>
                <a:gd name="T21" fmla="*/ 819185 h 8366"/>
                <a:gd name="T22" fmla="*/ 206025 w 10592"/>
                <a:gd name="T23" fmla="*/ 685051 h 8366"/>
                <a:gd name="T24" fmla="*/ 126570 w 10592"/>
                <a:gd name="T25" fmla="*/ 544023 h 8366"/>
                <a:gd name="T26" fmla="*/ 65680 w 10592"/>
                <a:gd name="T27" fmla="*/ 396888 h 8366"/>
                <a:gd name="T28" fmla="*/ 24156 w 10592"/>
                <a:gd name="T29" fmla="*/ 244239 h 8366"/>
                <a:gd name="T30" fmla="*/ 2795 w 10592"/>
                <a:gd name="T31" fmla="*/ 87059 h 8366"/>
                <a:gd name="T32" fmla="*/ 6388 w 10592"/>
                <a:gd name="T33" fmla="*/ 0 h 8366"/>
                <a:gd name="T34" fmla="*/ 15971 w 10592"/>
                <a:gd name="T35" fmla="*/ 85681 h 8366"/>
                <a:gd name="T36" fmla="*/ 36933 w 10592"/>
                <a:gd name="T37" fmla="*/ 241284 h 8366"/>
                <a:gd name="T38" fmla="*/ 78258 w 10592"/>
                <a:gd name="T39" fmla="*/ 392358 h 8366"/>
                <a:gd name="T40" fmla="*/ 138548 w 10592"/>
                <a:gd name="T41" fmla="*/ 538114 h 8366"/>
                <a:gd name="T42" fmla="*/ 217005 w 10592"/>
                <a:gd name="T43" fmla="*/ 677763 h 8366"/>
                <a:gd name="T44" fmla="*/ 312830 w 10592"/>
                <a:gd name="T45" fmla="*/ 810716 h 8366"/>
                <a:gd name="T46" fmla="*/ 424827 w 10592"/>
                <a:gd name="T47" fmla="*/ 935987 h 8366"/>
                <a:gd name="T48" fmla="*/ 552195 w 10592"/>
                <a:gd name="T49" fmla="*/ 1053182 h 8366"/>
                <a:gd name="T50" fmla="*/ 693937 w 10592"/>
                <a:gd name="T51" fmla="*/ 1161120 h 8366"/>
                <a:gd name="T52" fmla="*/ 849054 w 10592"/>
                <a:gd name="T53" fmla="*/ 1259406 h 8366"/>
                <a:gd name="T54" fmla="*/ 1016350 w 10592"/>
                <a:gd name="T55" fmla="*/ 1347057 h 8366"/>
                <a:gd name="T56" fmla="*/ 1195224 w 10592"/>
                <a:gd name="T57" fmla="*/ 1423283 h 8366"/>
                <a:gd name="T58" fmla="*/ 1384479 w 10592"/>
                <a:gd name="T59" fmla="*/ 1487494 h 8366"/>
                <a:gd name="T60" fmla="*/ 1583118 w 10592"/>
                <a:gd name="T61" fmla="*/ 1538902 h 8366"/>
                <a:gd name="T62" fmla="*/ 1790340 w 10592"/>
                <a:gd name="T63" fmla="*/ 1576720 h 8366"/>
                <a:gd name="T64" fmla="*/ 2004950 w 10592"/>
                <a:gd name="T65" fmla="*/ 1600356 h 8366"/>
                <a:gd name="T66" fmla="*/ 2054659 w 10592"/>
                <a:gd name="T67" fmla="*/ 1609613 h 8366"/>
                <a:gd name="T68" fmla="*/ 2037091 w 10592"/>
                <a:gd name="T69" fmla="*/ 1569235 h 8366"/>
                <a:gd name="T70" fmla="*/ 2032499 w 10592"/>
                <a:gd name="T71" fmla="*/ 1647825 h 83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92" h="8366">
                  <a:moveTo>
                    <a:pt x="10257" y="8204"/>
                  </a:moveTo>
                  <a:lnTo>
                    <a:pt x="10039" y="8191"/>
                  </a:lnTo>
                  <a:lnTo>
                    <a:pt x="9495" y="8141"/>
                  </a:lnTo>
                  <a:lnTo>
                    <a:pt x="8959" y="8072"/>
                  </a:lnTo>
                  <a:lnTo>
                    <a:pt x="8433" y="7984"/>
                  </a:lnTo>
                  <a:lnTo>
                    <a:pt x="7917" y="7879"/>
                  </a:lnTo>
                  <a:lnTo>
                    <a:pt x="7412" y="7756"/>
                  </a:lnTo>
                  <a:lnTo>
                    <a:pt x="6917" y="7617"/>
                  </a:lnTo>
                  <a:lnTo>
                    <a:pt x="6434" y="7461"/>
                  </a:lnTo>
                  <a:lnTo>
                    <a:pt x="5965" y="7289"/>
                  </a:lnTo>
                  <a:lnTo>
                    <a:pt x="5507" y="7101"/>
                  </a:lnTo>
                  <a:lnTo>
                    <a:pt x="5064" y="6899"/>
                  </a:lnTo>
                  <a:lnTo>
                    <a:pt x="4634" y="6683"/>
                  </a:lnTo>
                  <a:lnTo>
                    <a:pt x="4220" y="6452"/>
                  </a:lnTo>
                  <a:lnTo>
                    <a:pt x="3822" y="6207"/>
                  </a:lnTo>
                  <a:lnTo>
                    <a:pt x="3439" y="5950"/>
                  </a:lnTo>
                  <a:lnTo>
                    <a:pt x="3073" y="5680"/>
                  </a:lnTo>
                  <a:lnTo>
                    <a:pt x="2725" y="5398"/>
                  </a:lnTo>
                  <a:lnTo>
                    <a:pt x="2394" y="5105"/>
                  </a:lnTo>
                  <a:lnTo>
                    <a:pt x="2082" y="4800"/>
                  </a:lnTo>
                  <a:lnTo>
                    <a:pt x="1789" y="4485"/>
                  </a:lnTo>
                  <a:lnTo>
                    <a:pt x="1516" y="4159"/>
                  </a:lnTo>
                  <a:lnTo>
                    <a:pt x="1263" y="3823"/>
                  </a:lnTo>
                  <a:lnTo>
                    <a:pt x="1032" y="3478"/>
                  </a:lnTo>
                  <a:lnTo>
                    <a:pt x="822" y="3124"/>
                  </a:lnTo>
                  <a:lnTo>
                    <a:pt x="634" y="2762"/>
                  </a:lnTo>
                  <a:lnTo>
                    <a:pt x="470" y="2393"/>
                  </a:lnTo>
                  <a:lnTo>
                    <a:pt x="329" y="2015"/>
                  </a:lnTo>
                  <a:lnTo>
                    <a:pt x="213" y="1631"/>
                  </a:lnTo>
                  <a:lnTo>
                    <a:pt x="121" y="1240"/>
                  </a:lnTo>
                  <a:lnTo>
                    <a:pt x="54" y="843"/>
                  </a:lnTo>
                  <a:lnTo>
                    <a:pt x="14" y="442"/>
                  </a:lnTo>
                  <a:lnTo>
                    <a:pt x="0" y="35"/>
                  </a:lnTo>
                  <a:cubicBezTo>
                    <a:pt x="0" y="16"/>
                    <a:pt x="14" y="1"/>
                    <a:pt x="32" y="0"/>
                  </a:cubicBezTo>
                  <a:cubicBezTo>
                    <a:pt x="51" y="0"/>
                    <a:pt x="66" y="14"/>
                    <a:pt x="67" y="32"/>
                  </a:cubicBezTo>
                  <a:lnTo>
                    <a:pt x="80" y="435"/>
                  </a:lnTo>
                  <a:lnTo>
                    <a:pt x="120" y="832"/>
                  </a:lnTo>
                  <a:lnTo>
                    <a:pt x="185" y="1225"/>
                  </a:lnTo>
                  <a:lnTo>
                    <a:pt x="276" y="1612"/>
                  </a:lnTo>
                  <a:lnTo>
                    <a:pt x="392" y="1992"/>
                  </a:lnTo>
                  <a:lnTo>
                    <a:pt x="531" y="2365"/>
                  </a:lnTo>
                  <a:lnTo>
                    <a:pt x="694" y="2732"/>
                  </a:lnTo>
                  <a:lnTo>
                    <a:pt x="880" y="3090"/>
                  </a:lnTo>
                  <a:lnTo>
                    <a:pt x="1087" y="3441"/>
                  </a:lnTo>
                  <a:lnTo>
                    <a:pt x="1317" y="3783"/>
                  </a:lnTo>
                  <a:lnTo>
                    <a:pt x="1567" y="4116"/>
                  </a:lnTo>
                  <a:lnTo>
                    <a:pt x="1838" y="4439"/>
                  </a:lnTo>
                  <a:lnTo>
                    <a:pt x="2128" y="4752"/>
                  </a:lnTo>
                  <a:lnTo>
                    <a:pt x="2438" y="5055"/>
                  </a:lnTo>
                  <a:lnTo>
                    <a:pt x="2766" y="5347"/>
                  </a:lnTo>
                  <a:lnTo>
                    <a:pt x="3113" y="5627"/>
                  </a:lnTo>
                  <a:lnTo>
                    <a:pt x="3476" y="5895"/>
                  </a:lnTo>
                  <a:lnTo>
                    <a:pt x="3856" y="6151"/>
                  </a:lnTo>
                  <a:lnTo>
                    <a:pt x="4253" y="6394"/>
                  </a:lnTo>
                  <a:lnTo>
                    <a:pt x="4664" y="6623"/>
                  </a:lnTo>
                  <a:lnTo>
                    <a:pt x="5091" y="6839"/>
                  </a:lnTo>
                  <a:lnTo>
                    <a:pt x="5533" y="7040"/>
                  </a:lnTo>
                  <a:lnTo>
                    <a:pt x="5987" y="7226"/>
                  </a:lnTo>
                  <a:lnTo>
                    <a:pt x="6455" y="7397"/>
                  </a:lnTo>
                  <a:lnTo>
                    <a:pt x="6935" y="7552"/>
                  </a:lnTo>
                  <a:lnTo>
                    <a:pt x="7427" y="7691"/>
                  </a:lnTo>
                  <a:lnTo>
                    <a:pt x="7930" y="7813"/>
                  </a:lnTo>
                  <a:lnTo>
                    <a:pt x="8444" y="7918"/>
                  </a:lnTo>
                  <a:lnTo>
                    <a:pt x="8968" y="8005"/>
                  </a:lnTo>
                  <a:lnTo>
                    <a:pt x="9501" y="8074"/>
                  </a:lnTo>
                  <a:lnTo>
                    <a:pt x="10043" y="8125"/>
                  </a:lnTo>
                  <a:lnTo>
                    <a:pt x="10261" y="8137"/>
                  </a:lnTo>
                  <a:cubicBezTo>
                    <a:pt x="10279" y="8138"/>
                    <a:pt x="10294" y="8154"/>
                    <a:pt x="10292" y="8172"/>
                  </a:cubicBezTo>
                  <a:cubicBezTo>
                    <a:pt x="10291" y="8191"/>
                    <a:pt x="10276" y="8205"/>
                    <a:pt x="10257" y="8204"/>
                  </a:cubicBezTo>
                  <a:close/>
                  <a:moveTo>
                    <a:pt x="10204" y="7967"/>
                  </a:moveTo>
                  <a:lnTo>
                    <a:pt x="10592" y="8189"/>
                  </a:lnTo>
                  <a:lnTo>
                    <a:pt x="10181" y="8366"/>
                  </a:lnTo>
                  <a:lnTo>
                    <a:pt x="10204" y="7967"/>
                  </a:lnTo>
                  <a:close/>
                </a:path>
              </a:pathLst>
            </a:custGeom>
            <a:solidFill>
              <a:srgbClr val="FFFFFF"/>
            </a:solidFill>
            <a:ln w="1588" cap="flat">
              <a:solidFill>
                <a:srgbClr val="FFFFFF"/>
              </a:solidFill>
              <a:prstDash val="solid"/>
              <a:bevel/>
              <a:headEnd/>
              <a:tailEnd/>
            </a:ln>
          </p:spPr>
          <p:txBody>
            <a:bodyPr/>
            <a:lstStyle/>
            <a:p>
              <a:endParaRPr lang="en-US"/>
            </a:p>
          </p:txBody>
        </p:sp>
        <p:grpSp>
          <p:nvGrpSpPr>
            <p:cNvPr id="15" name="Group 71"/>
            <p:cNvGrpSpPr>
              <a:grpSpLocks/>
            </p:cNvGrpSpPr>
            <p:nvPr/>
          </p:nvGrpSpPr>
          <p:grpSpPr bwMode="auto">
            <a:xfrm>
              <a:off x="2897187" y="1482725"/>
              <a:ext cx="4027488" cy="4232275"/>
              <a:chOff x="2252" y="830"/>
              <a:chExt cx="2537" cy="2666"/>
            </a:xfrm>
          </p:grpSpPr>
          <p:sp>
            <p:nvSpPr>
              <p:cNvPr id="23" name="Rectangle 6"/>
              <p:cNvSpPr>
                <a:spLocks noChangeArrowheads="1"/>
              </p:cNvSpPr>
              <p:nvPr/>
            </p:nvSpPr>
            <p:spPr bwMode="auto">
              <a:xfrm>
                <a:off x="4091" y="863"/>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24" name="Rectangle 7"/>
              <p:cNvSpPr>
                <a:spLocks noChangeArrowheads="1"/>
              </p:cNvSpPr>
              <p:nvPr/>
            </p:nvSpPr>
            <p:spPr bwMode="auto">
              <a:xfrm>
                <a:off x="4089" y="958"/>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25" name="Rectangle 8"/>
              <p:cNvSpPr>
                <a:spLocks noChangeArrowheads="1"/>
              </p:cNvSpPr>
              <p:nvPr/>
            </p:nvSpPr>
            <p:spPr bwMode="auto">
              <a:xfrm>
                <a:off x="4089" y="1053"/>
                <a:ext cx="1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26" name="Rectangle 9"/>
              <p:cNvSpPr>
                <a:spLocks noChangeArrowheads="1"/>
              </p:cNvSpPr>
              <p:nvPr/>
            </p:nvSpPr>
            <p:spPr bwMode="auto">
              <a:xfrm>
                <a:off x="4091" y="1147"/>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27" name="Rectangle 10"/>
              <p:cNvSpPr>
                <a:spLocks noChangeArrowheads="1"/>
              </p:cNvSpPr>
              <p:nvPr/>
            </p:nvSpPr>
            <p:spPr bwMode="auto">
              <a:xfrm>
                <a:off x="4089" y="1242"/>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28" name="Rectangle 11"/>
              <p:cNvSpPr>
                <a:spLocks noChangeArrowheads="1"/>
              </p:cNvSpPr>
              <p:nvPr/>
            </p:nvSpPr>
            <p:spPr bwMode="auto">
              <a:xfrm>
                <a:off x="4089" y="1338"/>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29" name="Rectangle 12"/>
              <p:cNvSpPr>
                <a:spLocks noChangeArrowheads="1"/>
              </p:cNvSpPr>
              <p:nvPr/>
            </p:nvSpPr>
            <p:spPr bwMode="auto">
              <a:xfrm>
                <a:off x="4089" y="1433"/>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30" name="Rectangle 13"/>
              <p:cNvSpPr>
                <a:spLocks noChangeArrowheads="1"/>
              </p:cNvSpPr>
              <p:nvPr/>
            </p:nvSpPr>
            <p:spPr bwMode="auto">
              <a:xfrm>
                <a:off x="4091" y="1528"/>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31" name="Rectangle 14"/>
              <p:cNvSpPr>
                <a:spLocks noChangeArrowheads="1"/>
              </p:cNvSpPr>
              <p:nvPr/>
            </p:nvSpPr>
            <p:spPr bwMode="auto">
              <a:xfrm>
                <a:off x="4091" y="1624"/>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32" name="Rectangle 15"/>
              <p:cNvSpPr>
                <a:spLocks noChangeArrowheads="1"/>
              </p:cNvSpPr>
              <p:nvPr/>
            </p:nvSpPr>
            <p:spPr bwMode="auto">
              <a:xfrm>
                <a:off x="4089" y="1717"/>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33" name="Rectangle 16"/>
              <p:cNvSpPr>
                <a:spLocks noChangeArrowheads="1"/>
              </p:cNvSpPr>
              <p:nvPr/>
            </p:nvSpPr>
            <p:spPr bwMode="auto">
              <a:xfrm>
                <a:off x="4089" y="1814"/>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34" name="Rectangle 17"/>
              <p:cNvSpPr>
                <a:spLocks noChangeArrowheads="1"/>
              </p:cNvSpPr>
              <p:nvPr/>
            </p:nvSpPr>
            <p:spPr bwMode="auto">
              <a:xfrm>
                <a:off x="4091" y="1908"/>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35" name="Rectangle 18"/>
              <p:cNvSpPr>
                <a:spLocks noChangeArrowheads="1"/>
              </p:cNvSpPr>
              <p:nvPr/>
            </p:nvSpPr>
            <p:spPr bwMode="auto">
              <a:xfrm>
                <a:off x="4089" y="2003"/>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36" name="Rectangle 19"/>
              <p:cNvSpPr>
                <a:spLocks noChangeArrowheads="1"/>
              </p:cNvSpPr>
              <p:nvPr/>
            </p:nvSpPr>
            <p:spPr bwMode="auto">
              <a:xfrm>
                <a:off x="4089" y="2100"/>
                <a:ext cx="1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37" name="Rectangle 20"/>
              <p:cNvSpPr>
                <a:spLocks noChangeArrowheads="1"/>
              </p:cNvSpPr>
              <p:nvPr/>
            </p:nvSpPr>
            <p:spPr bwMode="auto">
              <a:xfrm>
                <a:off x="4091" y="2193"/>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38" name="Rectangle 21"/>
              <p:cNvSpPr>
                <a:spLocks noChangeArrowheads="1"/>
              </p:cNvSpPr>
              <p:nvPr/>
            </p:nvSpPr>
            <p:spPr bwMode="auto">
              <a:xfrm>
                <a:off x="4091" y="2289"/>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39" name="Rectangle 22"/>
              <p:cNvSpPr>
                <a:spLocks noChangeArrowheads="1"/>
              </p:cNvSpPr>
              <p:nvPr/>
            </p:nvSpPr>
            <p:spPr bwMode="auto">
              <a:xfrm>
                <a:off x="4091" y="2384"/>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40" name="Rectangle 23"/>
              <p:cNvSpPr>
                <a:spLocks noChangeArrowheads="1"/>
              </p:cNvSpPr>
              <p:nvPr/>
            </p:nvSpPr>
            <p:spPr bwMode="auto">
              <a:xfrm>
                <a:off x="4089" y="2479"/>
                <a:ext cx="1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41" name="Rectangle 24"/>
              <p:cNvSpPr>
                <a:spLocks noChangeArrowheads="1"/>
              </p:cNvSpPr>
              <p:nvPr/>
            </p:nvSpPr>
            <p:spPr bwMode="auto">
              <a:xfrm>
                <a:off x="4089" y="2575"/>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42" name="Rectangle 25"/>
              <p:cNvSpPr>
                <a:spLocks noChangeArrowheads="1"/>
              </p:cNvSpPr>
              <p:nvPr/>
            </p:nvSpPr>
            <p:spPr bwMode="auto">
              <a:xfrm>
                <a:off x="4091" y="2670"/>
                <a:ext cx="1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43" name="Rectangle 26"/>
              <p:cNvSpPr>
                <a:spLocks noChangeArrowheads="1"/>
              </p:cNvSpPr>
              <p:nvPr/>
            </p:nvSpPr>
            <p:spPr bwMode="auto">
              <a:xfrm>
                <a:off x="4091" y="2764"/>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44" name="Rectangle 27"/>
              <p:cNvSpPr>
                <a:spLocks noChangeArrowheads="1"/>
              </p:cNvSpPr>
              <p:nvPr/>
            </p:nvSpPr>
            <p:spPr bwMode="auto">
              <a:xfrm>
                <a:off x="4089" y="2859"/>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45" name="Rectangle 28"/>
              <p:cNvSpPr>
                <a:spLocks noChangeArrowheads="1"/>
              </p:cNvSpPr>
              <p:nvPr/>
            </p:nvSpPr>
            <p:spPr bwMode="auto">
              <a:xfrm>
                <a:off x="4091" y="2954"/>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46" name="Rectangle 29"/>
              <p:cNvSpPr>
                <a:spLocks noChangeArrowheads="1"/>
              </p:cNvSpPr>
              <p:nvPr/>
            </p:nvSpPr>
            <p:spPr bwMode="auto">
              <a:xfrm>
                <a:off x="4091" y="3050"/>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47" name="Rectangle 30"/>
              <p:cNvSpPr>
                <a:spLocks noChangeArrowheads="1"/>
              </p:cNvSpPr>
              <p:nvPr/>
            </p:nvSpPr>
            <p:spPr bwMode="auto">
              <a:xfrm>
                <a:off x="4091" y="3145"/>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48" name="Rectangle 31"/>
              <p:cNvSpPr>
                <a:spLocks noChangeArrowheads="1"/>
              </p:cNvSpPr>
              <p:nvPr/>
            </p:nvSpPr>
            <p:spPr bwMode="auto">
              <a:xfrm>
                <a:off x="4089" y="3240"/>
                <a:ext cx="1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49" name="Rectangle 32"/>
              <p:cNvSpPr>
                <a:spLocks noChangeArrowheads="1"/>
              </p:cNvSpPr>
              <p:nvPr/>
            </p:nvSpPr>
            <p:spPr bwMode="auto">
              <a:xfrm>
                <a:off x="4089" y="3334"/>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000000"/>
                    </a:solidFill>
                    <a:latin typeface="Times New Roman" pitchFamily="18" charset="0"/>
                  </a:rPr>
                  <a:t> </a:t>
                </a:r>
                <a:endParaRPr lang="en-US" altLang="en-US"/>
              </a:p>
            </p:txBody>
          </p:sp>
          <p:sp>
            <p:nvSpPr>
              <p:cNvPr id="50" name="Rectangle 33"/>
              <p:cNvSpPr>
                <a:spLocks noChangeArrowheads="1"/>
              </p:cNvSpPr>
              <p:nvPr/>
            </p:nvSpPr>
            <p:spPr bwMode="auto">
              <a:xfrm>
                <a:off x="4089" y="3429"/>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700">
                    <a:solidFill>
                      <a:srgbClr val="FFFF00"/>
                    </a:solidFill>
                    <a:latin typeface="Times New Roman" pitchFamily="18" charset="0"/>
                  </a:rPr>
                  <a:t> </a:t>
                </a:r>
                <a:endParaRPr lang="en-US" altLang="en-US"/>
              </a:p>
            </p:txBody>
          </p:sp>
          <p:grpSp>
            <p:nvGrpSpPr>
              <p:cNvPr id="51" name="Group 35"/>
              <p:cNvGrpSpPr>
                <a:grpSpLocks/>
              </p:cNvGrpSpPr>
              <p:nvPr/>
            </p:nvGrpSpPr>
            <p:grpSpPr bwMode="auto">
              <a:xfrm>
                <a:off x="2293" y="947"/>
                <a:ext cx="2215" cy="2184"/>
                <a:chOff x="2183" y="1503"/>
                <a:chExt cx="1406" cy="1406"/>
              </a:xfrm>
            </p:grpSpPr>
            <p:pic>
              <p:nvPicPr>
                <p:cNvPr id="77"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 y="1503"/>
                  <a:ext cx="1406"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Oval 37"/>
                <p:cNvSpPr>
                  <a:spLocks noChangeArrowheads="1"/>
                </p:cNvSpPr>
                <p:nvPr/>
              </p:nvSpPr>
              <p:spPr bwMode="auto">
                <a:xfrm>
                  <a:off x="2184" y="1503"/>
                  <a:ext cx="1405" cy="1406"/>
                </a:xfrm>
                <a:prstGeom prst="ellipse">
                  <a:avLst/>
                </a:pr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endParaRPr lang="en-US" altLang="en-US"/>
                </a:p>
              </p:txBody>
            </p:sp>
          </p:grpSp>
          <p:sp>
            <p:nvSpPr>
              <p:cNvPr id="52" name="Line 38"/>
              <p:cNvSpPr>
                <a:spLocks noChangeShapeType="1"/>
              </p:cNvSpPr>
              <p:nvPr/>
            </p:nvSpPr>
            <p:spPr bwMode="auto">
              <a:xfrm>
                <a:off x="3399" y="953"/>
                <a:ext cx="1" cy="21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39"/>
              <p:cNvSpPr>
                <a:spLocks noChangeShapeType="1"/>
              </p:cNvSpPr>
              <p:nvPr/>
            </p:nvSpPr>
            <p:spPr bwMode="auto">
              <a:xfrm>
                <a:off x="2301" y="2054"/>
                <a:ext cx="2207"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40"/>
              <p:cNvSpPr>
                <a:spLocks noChangeShapeType="1"/>
              </p:cNvSpPr>
              <p:nvPr/>
            </p:nvSpPr>
            <p:spPr bwMode="auto">
              <a:xfrm>
                <a:off x="2602" y="1267"/>
                <a:ext cx="1574" cy="154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41"/>
              <p:cNvSpPr>
                <a:spLocks noChangeShapeType="1"/>
              </p:cNvSpPr>
              <p:nvPr/>
            </p:nvSpPr>
            <p:spPr bwMode="auto">
              <a:xfrm flipH="1">
                <a:off x="2619" y="1282"/>
                <a:ext cx="1572" cy="15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Rectangle 42"/>
              <p:cNvSpPr>
                <a:spLocks noChangeArrowheads="1"/>
              </p:cNvSpPr>
              <p:nvPr/>
            </p:nvSpPr>
            <p:spPr bwMode="auto">
              <a:xfrm>
                <a:off x="2980" y="1296"/>
                <a:ext cx="3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600" b="1" dirty="0">
                    <a:solidFill>
                      <a:srgbClr val="000000"/>
                    </a:solidFill>
                    <a:latin typeface="Times New Roman" pitchFamily="18" charset="0"/>
                  </a:rPr>
                  <a:t>Body </a:t>
                </a:r>
                <a:endParaRPr lang="en-US" altLang="en-US" sz="1600" dirty="0"/>
              </a:p>
            </p:txBody>
          </p:sp>
          <p:sp>
            <p:nvSpPr>
              <p:cNvPr id="57" name="Rectangle 43"/>
              <p:cNvSpPr>
                <a:spLocks noChangeArrowheads="1"/>
              </p:cNvSpPr>
              <p:nvPr/>
            </p:nvSpPr>
            <p:spPr bwMode="auto">
              <a:xfrm>
                <a:off x="3276" y="1296"/>
                <a:ext cx="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000000"/>
                    </a:solidFill>
                    <a:latin typeface="Times New Roman" pitchFamily="18" charset="0"/>
                  </a:rPr>
                  <a:t> </a:t>
                </a:r>
                <a:endParaRPr lang="en-US" altLang="en-US"/>
              </a:p>
            </p:txBody>
          </p:sp>
          <p:sp>
            <p:nvSpPr>
              <p:cNvPr id="58" name="Rectangle 44"/>
              <p:cNvSpPr>
                <a:spLocks noChangeArrowheads="1"/>
              </p:cNvSpPr>
              <p:nvPr/>
            </p:nvSpPr>
            <p:spPr bwMode="auto">
              <a:xfrm>
                <a:off x="3552" y="129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600" b="1" dirty="0">
                    <a:solidFill>
                      <a:srgbClr val="000000"/>
                    </a:solidFill>
                    <a:latin typeface="Times New Roman" pitchFamily="18" charset="0"/>
                  </a:rPr>
                  <a:t>Social</a:t>
                </a:r>
                <a:endParaRPr lang="en-US" altLang="en-US" sz="1600" dirty="0"/>
              </a:p>
            </p:txBody>
          </p:sp>
          <p:sp>
            <p:nvSpPr>
              <p:cNvPr id="59" name="Rectangle 45"/>
              <p:cNvSpPr>
                <a:spLocks noChangeArrowheads="1"/>
              </p:cNvSpPr>
              <p:nvPr/>
            </p:nvSpPr>
            <p:spPr bwMode="auto">
              <a:xfrm>
                <a:off x="3865" y="1296"/>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000000"/>
                    </a:solidFill>
                    <a:latin typeface="Times New Roman" pitchFamily="18" charset="0"/>
                  </a:rPr>
                  <a:t> </a:t>
                </a:r>
                <a:endParaRPr lang="en-US" altLang="en-US"/>
              </a:p>
            </p:txBody>
          </p:sp>
          <p:sp>
            <p:nvSpPr>
              <p:cNvPr id="60" name="Rectangle 46"/>
              <p:cNvSpPr>
                <a:spLocks noChangeArrowheads="1"/>
              </p:cNvSpPr>
              <p:nvPr/>
            </p:nvSpPr>
            <p:spPr bwMode="auto">
              <a:xfrm>
                <a:off x="3839" y="1756"/>
                <a:ext cx="4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600" b="1" dirty="0">
                    <a:solidFill>
                      <a:srgbClr val="000000"/>
                    </a:solidFill>
                    <a:latin typeface="Times New Roman" pitchFamily="18" charset="0"/>
                  </a:rPr>
                  <a:t>Material</a:t>
                </a:r>
                <a:endParaRPr lang="en-US" altLang="en-US" sz="1600" dirty="0"/>
              </a:p>
            </p:txBody>
          </p:sp>
          <p:sp>
            <p:nvSpPr>
              <p:cNvPr id="61" name="Rectangle 47"/>
              <p:cNvSpPr>
                <a:spLocks noChangeArrowheads="1"/>
              </p:cNvSpPr>
              <p:nvPr/>
            </p:nvSpPr>
            <p:spPr bwMode="auto">
              <a:xfrm>
                <a:off x="4284" y="1756"/>
                <a:ext cx="1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000000"/>
                    </a:solidFill>
                    <a:latin typeface="Times New Roman" pitchFamily="18" charset="0"/>
                  </a:rPr>
                  <a:t> </a:t>
                </a:r>
                <a:endParaRPr lang="en-US" altLang="en-US"/>
              </a:p>
            </p:txBody>
          </p:sp>
          <p:sp>
            <p:nvSpPr>
              <p:cNvPr id="62" name="Rectangle 48"/>
              <p:cNvSpPr>
                <a:spLocks noChangeArrowheads="1"/>
              </p:cNvSpPr>
              <p:nvPr/>
            </p:nvSpPr>
            <p:spPr bwMode="auto">
              <a:xfrm>
                <a:off x="2623" y="1787"/>
                <a:ext cx="2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600" b="1" dirty="0">
                    <a:solidFill>
                      <a:srgbClr val="000000"/>
                    </a:solidFill>
                    <a:latin typeface="Times New Roman" pitchFamily="18" charset="0"/>
                  </a:rPr>
                  <a:t>Mind</a:t>
                </a:r>
                <a:endParaRPr lang="en-US" altLang="en-US" sz="1600" dirty="0"/>
              </a:p>
            </p:txBody>
          </p:sp>
          <p:sp>
            <p:nvSpPr>
              <p:cNvPr id="63" name="Rectangle 49"/>
              <p:cNvSpPr>
                <a:spLocks noChangeArrowheads="1"/>
              </p:cNvSpPr>
              <p:nvPr/>
            </p:nvSpPr>
            <p:spPr bwMode="auto">
              <a:xfrm>
                <a:off x="2909" y="1787"/>
                <a:ext cx="1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000000"/>
                    </a:solidFill>
                    <a:latin typeface="Times New Roman" pitchFamily="18" charset="0"/>
                  </a:rPr>
                  <a:t> </a:t>
                </a:r>
                <a:endParaRPr lang="en-US" altLang="en-US"/>
              </a:p>
            </p:txBody>
          </p:sp>
          <p:sp>
            <p:nvSpPr>
              <p:cNvPr id="64" name="Rectangle 50"/>
              <p:cNvSpPr>
                <a:spLocks noChangeArrowheads="1"/>
              </p:cNvSpPr>
              <p:nvPr/>
            </p:nvSpPr>
            <p:spPr bwMode="auto">
              <a:xfrm>
                <a:off x="2500" y="2171"/>
                <a:ext cx="5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600" b="1">
                    <a:solidFill>
                      <a:srgbClr val="000000"/>
                    </a:solidFill>
                    <a:latin typeface="Times New Roman" pitchFamily="18" charset="0"/>
                  </a:rPr>
                  <a:t>Emotions</a:t>
                </a:r>
                <a:endParaRPr lang="en-US" altLang="en-US" sz="1600"/>
              </a:p>
            </p:txBody>
          </p:sp>
          <p:sp>
            <p:nvSpPr>
              <p:cNvPr id="65" name="Rectangle 51"/>
              <p:cNvSpPr>
                <a:spLocks noChangeArrowheads="1"/>
              </p:cNvSpPr>
              <p:nvPr/>
            </p:nvSpPr>
            <p:spPr bwMode="auto">
              <a:xfrm>
                <a:off x="2988" y="2171"/>
                <a:ext cx="1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000000"/>
                    </a:solidFill>
                    <a:latin typeface="Times New Roman" pitchFamily="18" charset="0"/>
                  </a:rPr>
                  <a:t> </a:t>
                </a:r>
                <a:endParaRPr lang="en-US" altLang="en-US"/>
              </a:p>
            </p:txBody>
          </p:sp>
          <p:sp>
            <p:nvSpPr>
              <p:cNvPr id="66" name="Rectangle 52"/>
              <p:cNvSpPr>
                <a:spLocks noChangeArrowheads="1"/>
              </p:cNvSpPr>
              <p:nvPr/>
            </p:nvSpPr>
            <p:spPr bwMode="auto">
              <a:xfrm>
                <a:off x="3934" y="2177"/>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600" b="1">
                    <a:solidFill>
                      <a:srgbClr val="000000"/>
                    </a:solidFill>
                    <a:latin typeface="Times New Roman" pitchFamily="18" charset="0"/>
                  </a:rPr>
                  <a:t>Career</a:t>
                </a:r>
                <a:endParaRPr lang="en-US" altLang="en-US" sz="1600"/>
              </a:p>
            </p:txBody>
          </p:sp>
          <p:sp>
            <p:nvSpPr>
              <p:cNvPr id="67" name="Rectangle 53"/>
              <p:cNvSpPr>
                <a:spLocks noChangeArrowheads="1"/>
              </p:cNvSpPr>
              <p:nvPr/>
            </p:nvSpPr>
            <p:spPr bwMode="auto">
              <a:xfrm>
                <a:off x="4292" y="2177"/>
                <a:ext cx="1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000000"/>
                    </a:solidFill>
                    <a:latin typeface="Times New Roman" pitchFamily="18" charset="0"/>
                  </a:rPr>
                  <a:t> </a:t>
                </a:r>
                <a:endParaRPr lang="en-US" altLang="en-US"/>
              </a:p>
            </p:txBody>
          </p:sp>
          <p:sp>
            <p:nvSpPr>
              <p:cNvPr id="68" name="Rectangle 54"/>
              <p:cNvSpPr>
                <a:spLocks noChangeArrowheads="1"/>
              </p:cNvSpPr>
              <p:nvPr/>
            </p:nvSpPr>
            <p:spPr bwMode="auto">
              <a:xfrm>
                <a:off x="3602" y="2691"/>
                <a:ext cx="3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600" b="1">
                    <a:solidFill>
                      <a:srgbClr val="000000"/>
                    </a:solidFill>
                    <a:latin typeface="Times New Roman" pitchFamily="18" charset="0"/>
                  </a:rPr>
                  <a:t>Family</a:t>
                </a:r>
                <a:endParaRPr lang="en-US" altLang="en-US" sz="1600"/>
              </a:p>
            </p:txBody>
          </p:sp>
          <p:sp>
            <p:nvSpPr>
              <p:cNvPr id="69" name="Rectangle 55"/>
              <p:cNvSpPr>
                <a:spLocks noChangeArrowheads="1"/>
              </p:cNvSpPr>
              <p:nvPr/>
            </p:nvSpPr>
            <p:spPr bwMode="auto">
              <a:xfrm>
                <a:off x="3969" y="2691"/>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000000"/>
                    </a:solidFill>
                    <a:latin typeface="Times New Roman" pitchFamily="18" charset="0"/>
                  </a:rPr>
                  <a:t> </a:t>
                </a:r>
                <a:endParaRPr lang="en-US" altLang="en-US"/>
              </a:p>
            </p:txBody>
          </p:sp>
          <p:sp>
            <p:nvSpPr>
              <p:cNvPr id="70" name="Rectangle 56"/>
              <p:cNvSpPr>
                <a:spLocks noChangeArrowheads="1"/>
              </p:cNvSpPr>
              <p:nvPr/>
            </p:nvSpPr>
            <p:spPr bwMode="auto">
              <a:xfrm>
                <a:off x="2961" y="2710"/>
                <a:ext cx="3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600" b="1">
                    <a:solidFill>
                      <a:srgbClr val="000000"/>
                    </a:solidFill>
                    <a:latin typeface="Times New Roman" pitchFamily="18" charset="0"/>
                  </a:rPr>
                  <a:t>Spirit</a:t>
                </a:r>
                <a:endParaRPr lang="en-US" altLang="en-US" sz="1600"/>
              </a:p>
            </p:txBody>
          </p:sp>
          <p:sp>
            <p:nvSpPr>
              <p:cNvPr id="71" name="Rectangle 57"/>
              <p:cNvSpPr>
                <a:spLocks noChangeArrowheads="1"/>
              </p:cNvSpPr>
              <p:nvPr/>
            </p:nvSpPr>
            <p:spPr bwMode="auto">
              <a:xfrm>
                <a:off x="3260" y="2710"/>
                <a:ext cx="1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000000"/>
                    </a:solidFill>
                    <a:latin typeface="Times New Roman" pitchFamily="18" charset="0"/>
                  </a:rPr>
                  <a:t> </a:t>
                </a:r>
                <a:endParaRPr lang="en-US" altLang="en-US"/>
              </a:p>
            </p:txBody>
          </p:sp>
          <p:sp>
            <p:nvSpPr>
              <p:cNvPr id="72" name="Rectangle 60"/>
              <p:cNvSpPr>
                <a:spLocks noChangeArrowheads="1"/>
              </p:cNvSpPr>
              <p:nvPr/>
            </p:nvSpPr>
            <p:spPr bwMode="auto">
              <a:xfrm>
                <a:off x="2252" y="2037"/>
                <a:ext cx="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900" b="1">
                    <a:solidFill>
                      <a:srgbClr val="FFFFFF"/>
                    </a:solidFill>
                    <a:latin typeface="Times New Roman" pitchFamily="18" charset="0"/>
                  </a:rPr>
                  <a:t> </a:t>
                </a:r>
                <a:endParaRPr lang="en-US" altLang="en-US"/>
              </a:p>
            </p:txBody>
          </p:sp>
          <p:sp>
            <p:nvSpPr>
              <p:cNvPr id="73" name="Line 64"/>
              <p:cNvSpPr>
                <a:spLocks noChangeShapeType="1"/>
              </p:cNvSpPr>
              <p:nvPr/>
            </p:nvSpPr>
            <p:spPr bwMode="auto">
              <a:xfrm>
                <a:off x="3402" y="835"/>
                <a:ext cx="2"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65"/>
              <p:cNvSpPr>
                <a:spLocks noChangeShapeType="1"/>
              </p:cNvSpPr>
              <p:nvPr/>
            </p:nvSpPr>
            <p:spPr bwMode="auto">
              <a:xfrm>
                <a:off x="3402" y="3173"/>
                <a:ext cx="2"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Freeform 67"/>
              <p:cNvSpPr>
                <a:spLocks noEditPoints="1"/>
              </p:cNvSpPr>
              <p:nvPr/>
            </p:nvSpPr>
            <p:spPr bwMode="auto">
              <a:xfrm>
                <a:off x="3481" y="2165"/>
                <a:ext cx="1303" cy="1072"/>
              </a:xfrm>
              <a:custGeom>
                <a:avLst/>
                <a:gdLst>
                  <a:gd name="T0" fmla="*/ 68 w 10356"/>
                  <a:gd name="T1" fmla="*/ 1042 h 8649"/>
                  <a:gd name="T2" fmla="*/ 200 w 10356"/>
                  <a:gd name="T3" fmla="*/ 1027 h 8649"/>
                  <a:gd name="T4" fmla="*/ 327 w 10356"/>
                  <a:gd name="T5" fmla="*/ 1002 h 8649"/>
                  <a:gd name="T6" fmla="*/ 450 w 10356"/>
                  <a:gd name="T7" fmla="*/ 969 h 8649"/>
                  <a:gd name="T8" fmla="*/ 566 w 10356"/>
                  <a:gd name="T9" fmla="*/ 927 h 8649"/>
                  <a:gd name="T10" fmla="*/ 676 w 10356"/>
                  <a:gd name="T11" fmla="*/ 877 h 8649"/>
                  <a:gd name="T12" fmla="*/ 780 w 10356"/>
                  <a:gd name="T13" fmla="*/ 820 h 8649"/>
                  <a:gd name="T14" fmla="*/ 875 w 10356"/>
                  <a:gd name="T15" fmla="*/ 756 h 8649"/>
                  <a:gd name="T16" fmla="*/ 962 w 10356"/>
                  <a:gd name="T17" fmla="*/ 686 h 8649"/>
                  <a:gd name="T18" fmla="*/ 1041 w 10356"/>
                  <a:gd name="T19" fmla="*/ 610 h 8649"/>
                  <a:gd name="T20" fmla="*/ 1110 w 10356"/>
                  <a:gd name="T21" fmla="*/ 528 h 8649"/>
                  <a:gd name="T22" fmla="*/ 1169 w 10356"/>
                  <a:gd name="T23" fmla="*/ 441 h 8649"/>
                  <a:gd name="T24" fmla="*/ 1217 w 10356"/>
                  <a:gd name="T25" fmla="*/ 350 h 8649"/>
                  <a:gd name="T26" fmla="*/ 1255 w 10356"/>
                  <a:gd name="T27" fmla="*/ 255 h 8649"/>
                  <a:gd name="T28" fmla="*/ 1280 w 10356"/>
                  <a:gd name="T29" fmla="*/ 157 h 8649"/>
                  <a:gd name="T30" fmla="*/ 1293 w 10356"/>
                  <a:gd name="T31" fmla="*/ 56 h 8649"/>
                  <a:gd name="T32" fmla="*/ 1299 w 10356"/>
                  <a:gd name="T33" fmla="*/ 0 h 8649"/>
                  <a:gd name="T34" fmla="*/ 1301 w 10356"/>
                  <a:gd name="T35" fmla="*/ 57 h 8649"/>
                  <a:gd name="T36" fmla="*/ 1288 w 10356"/>
                  <a:gd name="T37" fmla="*/ 159 h 8649"/>
                  <a:gd name="T38" fmla="*/ 1262 w 10356"/>
                  <a:gd name="T39" fmla="*/ 258 h 8649"/>
                  <a:gd name="T40" fmla="*/ 1225 w 10356"/>
                  <a:gd name="T41" fmla="*/ 354 h 8649"/>
                  <a:gd name="T42" fmla="*/ 1176 w 10356"/>
                  <a:gd name="T43" fmla="*/ 446 h 8649"/>
                  <a:gd name="T44" fmla="*/ 1117 w 10356"/>
                  <a:gd name="T45" fmla="*/ 533 h 8649"/>
                  <a:gd name="T46" fmla="*/ 1047 w 10356"/>
                  <a:gd name="T47" fmla="*/ 615 h 8649"/>
                  <a:gd name="T48" fmla="*/ 968 w 10356"/>
                  <a:gd name="T49" fmla="*/ 692 h 8649"/>
                  <a:gd name="T50" fmla="*/ 880 w 10356"/>
                  <a:gd name="T51" fmla="*/ 763 h 8649"/>
                  <a:gd name="T52" fmla="*/ 784 w 10356"/>
                  <a:gd name="T53" fmla="*/ 827 h 8649"/>
                  <a:gd name="T54" fmla="*/ 680 w 10356"/>
                  <a:gd name="T55" fmla="*/ 885 h 8649"/>
                  <a:gd name="T56" fmla="*/ 569 w 10356"/>
                  <a:gd name="T57" fmla="*/ 935 h 8649"/>
                  <a:gd name="T58" fmla="*/ 452 w 10356"/>
                  <a:gd name="T59" fmla="*/ 977 h 8649"/>
                  <a:gd name="T60" fmla="*/ 329 w 10356"/>
                  <a:gd name="T61" fmla="*/ 1010 h 8649"/>
                  <a:gd name="T62" fmla="*/ 201 w 10356"/>
                  <a:gd name="T63" fmla="*/ 1035 h 8649"/>
                  <a:gd name="T64" fmla="*/ 68 w 10356"/>
                  <a:gd name="T65" fmla="*/ 1050 h 8649"/>
                  <a:gd name="T66" fmla="*/ 38 w 10356"/>
                  <a:gd name="T67" fmla="*/ 1048 h 8649"/>
                  <a:gd name="T68" fmla="*/ 52 w 10356"/>
                  <a:gd name="T69" fmla="*/ 1072 h 8649"/>
                  <a:gd name="T70" fmla="*/ 49 w 10356"/>
                  <a:gd name="T71" fmla="*/ 1023 h 86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356" h="8649">
                    <a:moveTo>
                      <a:pt x="331" y="8420"/>
                    </a:moveTo>
                    <a:lnTo>
                      <a:pt x="537" y="8408"/>
                    </a:lnTo>
                    <a:lnTo>
                      <a:pt x="1066" y="8356"/>
                    </a:lnTo>
                    <a:lnTo>
                      <a:pt x="1587" y="8284"/>
                    </a:lnTo>
                    <a:lnTo>
                      <a:pt x="2099" y="8194"/>
                    </a:lnTo>
                    <a:lnTo>
                      <a:pt x="2601" y="8085"/>
                    </a:lnTo>
                    <a:lnTo>
                      <a:pt x="3093" y="7959"/>
                    </a:lnTo>
                    <a:lnTo>
                      <a:pt x="3574" y="7816"/>
                    </a:lnTo>
                    <a:lnTo>
                      <a:pt x="4044" y="7655"/>
                    </a:lnTo>
                    <a:lnTo>
                      <a:pt x="4501" y="7478"/>
                    </a:lnTo>
                    <a:lnTo>
                      <a:pt x="4945" y="7285"/>
                    </a:lnTo>
                    <a:lnTo>
                      <a:pt x="5376" y="7077"/>
                    </a:lnTo>
                    <a:lnTo>
                      <a:pt x="5794" y="6854"/>
                    </a:lnTo>
                    <a:lnTo>
                      <a:pt x="6196" y="6617"/>
                    </a:lnTo>
                    <a:lnTo>
                      <a:pt x="6584" y="6365"/>
                    </a:lnTo>
                    <a:lnTo>
                      <a:pt x="6955" y="6101"/>
                    </a:lnTo>
                    <a:lnTo>
                      <a:pt x="7311" y="5823"/>
                    </a:lnTo>
                    <a:lnTo>
                      <a:pt x="7649" y="5533"/>
                    </a:lnTo>
                    <a:lnTo>
                      <a:pt x="7970" y="5232"/>
                    </a:lnTo>
                    <a:lnTo>
                      <a:pt x="8273" y="4918"/>
                    </a:lnTo>
                    <a:lnTo>
                      <a:pt x="8557" y="4594"/>
                    </a:lnTo>
                    <a:lnTo>
                      <a:pt x="8822" y="4260"/>
                    </a:lnTo>
                    <a:lnTo>
                      <a:pt x="9066" y="3915"/>
                    </a:lnTo>
                    <a:lnTo>
                      <a:pt x="9291" y="3562"/>
                    </a:lnTo>
                    <a:lnTo>
                      <a:pt x="9494" y="3199"/>
                    </a:lnTo>
                    <a:lnTo>
                      <a:pt x="9676" y="2827"/>
                    </a:lnTo>
                    <a:lnTo>
                      <a:pt x="9835" y="2448"/>
                    </a:lnTo>
                    <a:lnTo>
                      <a:pt x="9971" y="2061"/>
                    </a:lnTo>
                    <a:lnTo>
                      <a:pt x="10084" y="1668"/>
                    </a:lnTo>
                    <a:lnTo>
                      <a:pt x="10172" y="1268"/>
                    </a:lnTo>
                    <a:lnTo>
                      <a:pt x="10237" y="861"/>
                    </a:lnTo>
                    <a:lnTo>
                      <a:pt x="10276" y="450"/>
                    </a:lnTo>
                    <a:lnTo>
                      <a:pt x="10289" y="33"/>
                    </a:lnTo>
                    <a:cubicBezTo>
                      <a:pt x="10289" y="15"/>
                      <a:pt x="10305" y="0"/>
                      <a:pt x="10323" y="1"/>
                    </a:cubicBezTo>
                    <a:cubicBezTo>
                      <a:pt x="10341" y="1"/>
                      <a:pt x="10356" y="17"/>
                      <a:pt x="10355" y="35"/>
                    </a:cubicBezTo>
                    <a:lnTo>
                      <a:pt x="10342" y="456"/>
                    </a:lnTo>
                    <a:lnTo>
                      <a:pt x="10302" y="872"/>
                    </a:lnTo>
                    <a:lnTo>
                      <a:pt x="10238" y="1282"/>
                    </a:lnTo>
                    <a:lnTo>
                      <a:pt x="10148" y="1686"/>
                    </a:lnTo>
                    <a:lnTo>
                      <a:pt x="10034" y="2084"/>
                    </a:lnTo>
                    <a:lnTo>
                      <a:pt x="9896" y="2474"/>
                    </a:lnTo>
                    <a:lnTo>
                      <a:pt x="9735" y="2857"/>
                    </a:lnTo>
                    <a:lnTo>
                      <a:pt x="9552" y="3231"/>
                    </a:lnTo>
                    <a:lnTo>
                      <a:pt x="9347" y="3597"/>
                    </a:lnTo>
                    <a:lnTo>
                      <a:pt x="9121" y="3954"/>
                    </a:lnTo>
                    <a:lnTo>
                      <a:pt x="8874" y="4301"/>
                    </a:lnTo>
                    <a:lnTo>
                      <a:pt x="8607" y="4638"/>
                    </a:lnTo>
                    <a:lnTo>
                      <a:pt x="8321" y="4965"/>
                    </a:lnTo>
                    <a:lnTo>
                      <a:pt x="8016" y="5280"/>
                    </a:lnTo>
                    <a:lnTo>
                      <a:pt x="7693" y="5584"/>
                    </a:lnTo>
                    <a:lnTo>
                      <a:pt x="7352" y="5876"/>
                    </a:lnTo>
                    <a:lnTo>
                      <a:pt x="6994" y="6155"/>
                    </a:lnTo>
                    <a:lnTo>
                      <a:pt x="6620" y="6421"/>
                    </a:lnTo>
                    <a:lnTo>
                      <a:pt x="6230" y="6674"/>
                    </a:lnTo>
                    <a:lnTo>
                      <a:pt x="5825" y="6913"/>
                    </a:lnTo>
                    <a:lnTo>
                      <a:pt x="5405" y="7137"/>
                    </a:lnTo>
                    <a:lnTo>
                      <a:pt x="4972" y="7346"/>
                    </a:lnTo>
                    <a:lnTo>
                      <a:pt x="4525" y="7540"/>
                    </a:lnTo>
                    <a:lnTo>
                      <a:pt x="4065" y="7718"/>
                    </a:lnTo>
                    <a:lnTo>
                      <a:pt x="3594" y="7879"/>
                    </a:lnTo>
                    <a:lnTo>
                      <a:pt x="3110" y="8024"/>
                    </a:lnTo>
                    <a:lnTo>
                      <a:pt x="2616" y="8151"/>
                    </a:lnTo>
                    <a:lnTo>
                      <a:pt x="2111" y="8260"/>
                    </a:lnTo>
                    <a:lnTo>
                      <a:pt x="1596" y="8350"/>
                    </a:lnTo>
                    <a:lnTo>
                      <a:pt x="1073" y="8422"/>
                    </a:lnTo>
                    <a:lnTo>
                      <a:pt x="541" y="8474"/>
                    </a:lnTo>
                    <a:lnTo>
                      <a:pt x="335" y="8487"/>
                    </a:lnTo>
                    <a:cubicBezTo>
                      <a:pt x="316" y="8488"/>
                      <a:pt x="301" y="8474"/>
                      <a:pt x="299" y="8455"/>
                    </a:cubicBezTo>
                    <a:cubicBezTo>
                      <a:pt x="298" y="8437"/>
                      <a:pt x="312" y="8421"/>
                      <a:pt x="331" y="8420"/>
                    </a:cubicBezTo>
                    <a:close/>
                    <a:moveTo>
                      <a:pt x="411" y="8649"/>
                    </a:moveTo>
                    <a:lnTo>
                      <a:pt x="0" y="8473"/>
                    </a:lnTo>
                    <a:lnTo>
                      <a:pt x="387" y="8250"/>
                    </a:lnTo>
                    <a:lnTo>
                      <a:pt x="411" y="8649"/>
                    </a:lnTo>
                    <a:close/>
                  </a:path>
                </a:pathLst>
              </a:custGeom>
              <a:solidFill>
                <a:srgbClr val="FFFFFF"/>
              </a:solidFill>
              <a:ln w="1588" cap="flat">
                <a:solidFill>
                  <a:srgbClr val="FFFFFF"/>
                </a:solidFill>
                <a:prstDash val="solid"/>
                <a:bevel/>
                <a:headEnd/>
                <a:tailEnd/>
              </a:ln>
            </p:spPr>
            <p:txBody>
              <a:bodyPr/>
              <a:lstStyle/>
              <a:p>
                <a:endParaRPr lang="en-US"/>
              </a:p>
            </p:txBody>
          </p:sp>
          <p:sp>
            <p:nvSpPr>
              <p:cNvPr id="76" name="Freeform 68"/>
              <p:cNvSpPr>
                <a:spLocks noEditPoints="1"/>
              </p:cNvSpPr>
              <p:nvPr/>
            </p:nvSpPr>
            <p:spPr bwMode="auto">
              <a:xfrm>
                <a:off x="3456" y="830"/>
                <a:ext cx="1333" cy="1033"/>
              </a:xfrm>
              <a:custGeom>
                <a:avLst/>
                <a:gdLst>
                  <a:gd name="T0" fmla="*/ 70 w 10593"/>
                  <a:gd name="T1" fmla="*/ 22 h 8320"/>
                  <a:gd name="T2" fmla="*/ 205 w 10593"/>
                  <a:gd name="T3" fmla="*/ 37 h 8320"/>
                  <a:gd name="T4" fmla="*/ 337 w 10593"/>
                  <a:gd name="T5" fmla="*/ 60 h 8320"/>
                  <a:gd name="T6" fmla="*/ 462 w 10593"/>
                  <a:gd name="T7" fmla="*/ 93 h 8320"/>
                  <a:gd name="T8" fmla="*/ 582 w 10593"/>
                  <a:gd name="T9" fmla="*/ 133 h 8320"/>
                  <a:gd name="T10" fmla="*/ 696 w 10593"/>
                  <a:gd name="T11" fmla="*/ 181 h 8320"/>
                  <a:gd name="T12" fmla="*/ 802 w 10593"/>
                  <a:gd name="T13" fmla="*/ 237 h 8320"/>
                  <a:gd name="T14" fmla="*/ 900 w 10593"/>
                  <a:gd name="T15" fmla="*/ 298 h 8320"/>
                  <a:gd name="T16" fmla="*/ 990 w 10593"/>
                  <a:gd name="T17" fmla="*/ 367 h 8320"/>
                  <a:gd name="T18" fmla="*/ 1071 w 10593"/>
                  <a:gd name="T19" fmla="*/ 440 h 8320"/>
                  <a:gd name="T20" fmla="*/ 1142 w 10593"/>
                  <a:gd name="T21" fmla="*/ 520 h 8320"/>
                  <a:gd name="T22" fmla="*/ 1203 w 10593"/>
                  <a:gd name="T23" fmla="*/ 604 h 8320"/>
                  <a:gd name="T24" fmla="*/ 1253 w 10593"/>
                  <a:gd name="T25" fmla="*/ 692 h 8320"/>
                  <a:gd name="T26" fmla="*/ 1291 w 10593"/>
                  <a:gd name="T27" fmla="*/ 784 h 8320"/>
                  <a:gd name="T28" fmla="*/ 1318 w 10593"/>
                  <a:gd name="T29" fmla="*/ 880 h 8320"/>
                  <a:gd name="T30" fmla="*/ 1331 w 10593"/>
                  <a:gd name="T31" fmla="*/ 978 h 8320"/>
                  <a:gd name="T32" fmla="*/ 1329 w 10593"/>
                  <a:gd name="T33" fmla="*/ 1033 h 8320"/>
                  <a:gd name="T34" fmla="*/ 1323 w 10593"/>
                  <a:gd name="T35" fmla="*/ 979 h 8320"/>
                  <a:gd name="T36" fmla="*/ 1310 w 10593"/>
                  <a:gd name="T37" fmla="*/ 882 h 8320"/>
                  <a:gd name="T38" fmla="*/ 1284 w 10593"/>
                  <a:gd name="T39" fmla="*/ 787 h 8320"/>
                  <a:gd name="T40" fmla="*/ 1246 w 10593"/>
                  <a:gd name="T41" fmla="*/ 696 h 8320"/>
                  <a:gd name="T42" fmla="*/ 1196 w 10593"/>
                  <a:gd name="T43" fmla="*/ 608 h 8320"/>
                  <a:gd name="T44" fmla="*/ 1136 w 10593"/>
                  <a:gd name="T45" fmla="*/ 525 h 8320"/>
                  <a:gd name="T46" fmla="*/ 1065 w 10593"/>
                  <a:gd name="T47" fmla="*/ 446 h 8320"/>
                  <a:gd name="T48" fmla="*/ 985 w 10593"/>
                  <a:gd name="T49" fmla="*/ 373 h 8320"/>
                  <a:gd name="T50" fmla="*/ 895 w 10593"/>
                  <a:gd name="T51" fmla="*/ 305 h 8320"/>
                  <a:gd name="T52" fmla="*/ 798 w 10593"/>
                  <a:gd name="T53" fmla="*/ 244 h 8320"/>
                  <a:gd name="T54" fmla="*/ 692 w 10593"/>
                  <a:gd name="T55" fmla="*/ 189 h 8320"/>
                  <a:gd name="T56" fmla="*/ 579 w 10593"/>
                  <a:gd name="T57" fmla="*/ 141 h 8320"/>
                  <a:gd name="T58" fmla="*/ 460 w 10593"/>
                  <a:gd name="T59" fmla="*/ 101 h 8320"/>
                  <a:gd name="T60" fmla="*/ 335 w 10593"/>
                  <a:gd name="T61" fmla="*/ 68 h 8320"/>
                  <a:gd name="T62" fmla="*/ 204 w 10593"/>
                  <a:gd name="T63" fmla="*/ 45 h 8320"/>
                  <a:gd name="T64" fmla="*/ 69 w 10593"/>
                  <a:gd name="T65" fmla="*/ 30 h 8320"/>
                  <a:gd name="T66" fmla="*/ 38 w 10593"/>
                  <a:gd name="T67" fmla="*/ 24 h 8320"/>
                  <a:gd name="T68" fmla="*/ 49 w 10593"/>
                  <a:gd name="T69" fmla="*/ 50 h 8320"/>
                  <a:gd name="T70" fmla="*/ 52 w 10593"/>
                  <a:gd name="T71" fmla="*/ 0 h 83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93" h="8320">
                    <a:moveTo>
                      <a:pt x="335" y="162"/>
                    </a:moveTo>
                    <a:lnTo>
                      <a:pt x="553" y="175"/>
                    </a:lnTo>
                    <a:lnTo>
                      <a:pt x="1098" y="225"/>
                    </a:lnTo>
                    <a:lnTo>
                      <a:pt x="1633" y="294"/>
                    </a:lnTo>
                    <a:lnTo>
                      <a:pt x="2159" y="381"/>
                    </a:lnTo>
                    <a:lnTo>
                      <a:pt x="2675" y="486"/>
                    </a:lnTo>
                    <a:lnTo>
                      <a:pt x="3181" y="608"/>
                    </a:lnTo>
                    <a:lnTo>
                      <a:pt x="3675" y="747"/>
                    </a:lnTo>
                    <a:lnTo>
                      <a:pt x="4158" y="902"/>
                    </a:lnTo>
                    <a:lnTo>
                      <a:pt x="4628" y="1073"/>
                    </a:lnTo>
                    <a:lnTo>
                      <a:pt x="5085" y="1259"/>
                    </a:lnTo>
                    <a:lnTo>
                      <a:pt x="5528" y="1460"/>
                    </a:lnTo>
                    <a:lnTo>
                      <a:pt x="5957" y="1675"/>
                    </a:lnTo>
                    <a:lnTo>
                      <a:pt x="6372" y="1905"/>
                    </a:lnTo>
                    <a:lnTo>
                      <a:pt x="6771" y="2147"/>
                    </a:lnTo>
                    <a:lnTo>
                      <a:pt x="7153" y="2403"/>
                    </a:lnTo>
                    <a:lnTo>
                      <a:pt x="7519" y="2672"/>
                    </a:lnTo>
                    <a:lnTo>
                      <a:pt x="7868" y="2952"/>
                    </a:lnTo>
                    <a:lnTo>
                      <a:pt x="8199" y="3244"/>
                    </a:lnTo>
                    <a:lnTo>
                      <a:pt x="8511" y="3547"/>
                    </a:lnTo>
                    <a:lnTo>
                      <a:pt x="8803" y="3861"/>
                    </a:lnTo>
                    <a:lnTo>
                      <a:pt x="9076" y="4185"/>
                    </a:lnTo>
                    <a:lnTo>
                      <a:pt x="9329" y="4518"/>
                    </a:lnTo>
                    <a:lnTo>
                      <a:pt x="9561" y="4861"/>
                    </a:lnTo>
                    <a:lnTo>
                      <a:pt x="9770" y="5213"/>
                    </a:lnTo>
                    <a:lnTo>
                      <a:pt x="9958" y="5573"/>
                    </a:lnTo>
                    <a:lnTo>
                      <a:pt x="10122" y="5941"/>
                    </a:lnTo>
                    <a:lnTo>
                      <a:pt x="10263" y="6316"/>
                    </a:lnTo>
                    <a:lnTo>
                      <a:pt x="10380" y="6698"/>
                    </a:lnTo>
                    <a:lnTo>
                      <a:pt x="10472" y="7086"/>
                    </a:lnTo>
                    <a:lnTo>
                      <a:pt x="10538" y="7481"/>
                    </a:lnTo>
                    <a:lnTo>
                      <a:pt x="10579" y="7881"/>
                    </a:lnTo>
                    <a:lnTo>
                      <a:pt x="10592" y="8285"/>
                    </a:lnTo>
                    <a:cubicBezTo>
                      <a:pt x="10593" y="8304"/>
                      <a:pt x="10578" y="8319"/>
                      <a:pt x="10560" y="8320"/>
                    </a:cubicBezTo>
                    <a:cubicBezTo>
                      <a:pt x="10542" y="8320"/>
                      <a:pt x="10526" y="8306"/>
                      <a:pt x="10526" y="8288"/>
                    </a:cubicBezTo>
                    <a:lnTo>
                      <a:pt x="10512" y="7887"/>
                    </a:lnTo>
                    <a:lnTo>
                      <a:pt x="10473" y="7492"/>
                    </a:lnTo>
                    <a:lnTo>
                      <a:pt x="10407" y="7102"/>
                    </a:lnTo>
                    <a:lnTo>
                      <a:pt x="10316" y="6718"/>
                    </a:lnTo>
                    <a:lnTo>
                      <a:pt x="10201" y="6340"/>
                    </a:lnTo>
                    <a:lnTo>
                      <a:pt x="10062" y="5968"/>
                    </a:lnTo>
                    <a:lnTo>
                      <a:pt x="9899" y="5604"/>
                    </a:lnTo>
                    <a:lnTo>
                      <a:pt x="9713" y="5247"/>
                    </a:lnTo>
                    <a:lnTo>
                      <a:pt x="9505" y="4899"/>
                    </a:lnTo>
                    <a:lnTo>
                      <a:pt x="9276" y="4559"/>
                    </a:lnTo>
                    <a:lnTo>
                      <a:pt x="9025" y="4228"/>
                    </a:lnTo>
                    <a:lnTo>
                      <a:pt x="8755" y="3906"/>
                    </a:lnTo>
                    <a:lnTo>
                      <a:pt x="8464" y="3595"/>
                    </a:lnTo>
                    <a:lnTo>
                      <a:pt x="8154" y="3294"/>
                    </a:lnTo>
                    <a:lnTo>
                      <a:pt x="7826" y="3004"/>
                    </a:lnTo>
                    <a:lnTo>
                      <a:pt x="7480" y="2725"/>
                    </a:lnTo>
                    <a:lnTo>
                      <a:pt x="7116" y="2459"/>
                    </a:lnTo>
                    <a:lnTo>
                      <a:pt x="6736" y="2204"/>
                    </a:lnTo>
                    <a:lnTo>
                      <a:pt x="6340" y="1963"/>
                    </a:lnTo>
                    <a:lnTo>
                      <a:pt x="5928" y="1735"/>
                    </a:lnTo>
                    <a:lnTo>
                      <a:pt x="5501" y="1521"/>
                    </a:lnTo>
                    <a:lnTo>
                      <a:pt x="5060" y="1320"/>
                    </a:lnTo>
                    <a:lnTo>
                      <a:pt x="4605" y="1135"/>
                    </a:lnTo>
                    <a:lnTo>
                      <a:pt x="4137" y="965"/>
                    </a:lnTo>
                    <a:lnTo>
                      <a:pt x="3657" y="811"/>
                    </a:lnTo>
                    <a:lnTo>
                      <a:pt x="3165" y="673"/>
                    </a:lnTo>
                    <a:lnTo>
                      <a:pt x="2662" y="551"/>
                    </a:lnTo>
                    <a:lnTo>
                      <a:pt x="2148" y="447"/>
                    </a:lnTo>
                    <a:lnTo>
                      <a:pt x="1624" y="360"/>
                    </a:lnTo>
                    <a:lnTo>
                      <a:pt x="1091" y="292"/>
                    </a:lnTo>
                    <a:lnTo>
                      <a:pt x="549" y="241"/>
                    </a:lnTo>
                    <a:lnTo>
                      <a:pt x="331" y="229"/>
                    </a:lnTo>
                    <a:cubicBezTo>
                      <a:pt x="313" y="228"/>
                      <a:pt x="298" y="212"/>
                      <a:pt x="299" y="194"/>
                    </a:cubicBezTo>
                    <a:cubicBezTo>
                      <a:pt x="301" y="175"/>
                      <a:pt x="316" y="161"/>
                      <a:pt x="335" y="162"/>
                    </a:cubicBezTo>
                    <a:close/>
                    <a:moveTo>
                      <a:pt x="388" y="399"/>
                    </a:moveTo>
                    <a:lnTo>
                      <a:pt x="0" y="177"/>
                    </a:lnTo>
                    <a:lnTo>
                      <a:pt x="411" y="0"/>
                    </a:lnTo>
                    <a:lnTo>
                      <a:pt x="388" y="399"/>
                    </a:lnTo>
                    <a:close/>
                  </a:path>
                </a:pathLst>
              </a:custGeom>
              <a:solidFill>
                <a:srgbClr val="FFFFFF"/>
              </a:solidFill>
              <a:ln w="1588" cap="flat">
                <a:solidFill>
                  <a:srgbClr val="FFFFFF"/>
                </a:solidFill>
                <a:prstDash val="solid"/>
                <a:bevel/>
                <a:headEnd/>
                <a:tailEnd/>
              </a:ln>
            </p:spPr>
            <p:txBody>
              <a:bodyPr/>
              <a:lstStyle/>
              <a:p>
                <a:endParaRPr lang="en-US"/>
              </a:p>
            </p:txBody>
          </p:sp>
        </p:grpSp>
        <p:sp>
          <p:nvSpPr>
            <p:cNvPr id="16" name="Freeform 15"/>
            <p:cNvSpPr>
              <a:spLocks noEditPoints="1"/>
            </p:cNvSpPr>
            <p:nvPr/>
          </p:nvSpPr>
          <p:spPr bwMode="auto">
            <a:xfrm>
              <a:off x="2468562" y="1503363"/>
              <a:ext cx="2066925" cy="1690687"/>
            </a:xfrm>
            <a:custGeom>
              <a:avLst/>
              <a:gdLst>
                <a:gd name="T0" fmla="*/ 1959747 w 20712"/>
                <a:gd name="T1" fmla="*/ 47384 h 17198"/>
                <a:gd name="T2" fmla="*/ 1750180 w 20712"/>
                <a:gd name="T3" fmla="*/ 71666 h 17198"/>
                <a:gd name="T4" fmla="*/ 1547699 w 20712"/>
                <a:gd name="T5" fmla="*/ 110497 h 17198"/>
                <a:gd name="T6" fmla="*/ 1353501 w 20712"/>
                <a:gd name="T7" fmla="*/ 163190 h 17198"/>
                <a:gd name="T8" fmla="*/ 1168583 w 20712"/>
                <a:gd name="T9" fmla="*/ 229252 h 17198"/>
                <a:gd name="T10" fmla="*/ 993844 w 20712"/>
                <a:gd name="T11" fmla="*/ 307603 h 17198"/>
                <a:gd name="T12" fmla="*/ 830183 w 20712"/>
                <a:gd name="T13" fmla="*/ 397554 h 17198"/>
                <a:gd name="T14" fmla="*/ 678696 w 20712"/>
                <a:gd name="T15" fmla="*/ 498417 h 17198"/>
                <a:gd name="T16" fmla="*/ 540283 w 20712"/>
                <a:gd name="T17" fmla="*/ 609308 h 17198"/>
                <a:gd name="T18" fmla="*/ 415740 w 20712"/>
                <a:gd name="T19" fmla="*/ 729538 h 17198"/>
                <a:gd name="T20" fmla="*/ 306267 w 20712"/>
                <a:gd name="T21" fmla="*/ 858222 h 17198"/>
                <a:gd name="T22" fmla="*/ 212560 w 20712"/>
                <a:gd name="T23" fmla="*/ 994672 h 17198"/>
                <a:gd name="T24" fmla="*/ 135719 w 20712"/>
                <a:gd name="T25" fmla="*/ 1138201 h 17198"/>
                <a:gd name="T26" fmla="*/ 76741 w 20712"/>
                <a:gd name="T27" fmla="*/ 1287824 h 17198"/>
                <a:gd name="T28" fmla="*/ 36624 w 20712"/>
                <a:gd name="T29" fmla="*/ 1442953 h 17198"/>
                <a:gd name="T30" fmla="*/ 15967 w 20712"/>
                <a:gd name="T31" fmla="*/ 1602800 h 17198"/>
                <a:gd name="T32" fmla="*/ 6487 w 20712"/>
                <a:gd name="T33" fmla="*/ 1690589 h 17198"/>
                <a:gd name="T34" fmla="*/ 2694 w 20712"/>
                <a:gd name="T35" fmla="*/ 1601522 h 17198"/>
                <a:gd name="T36" fmla="*/ 23551 w 20712"/>
                <a:gd name="T37" fmla="*/ 1440102 h 17198"/>
                <a:gd name="T38" fmla="*/ 64267 w 20712"/>
                <a:gd name="T39" fmla="*/ 1283400 h 17198"/>
                <a:gd name="T40" fmla="*/ 123844 w 20712"/>
                <a:gd name="T41" fmla="*/ 1132400 h 17198"/>
                <a:gd name="T42" fmla="*/ 201284 w 20712"/>
                <a:gd name="T43" fmla="*/ 987692 h 17198"/>
                <a:gd name="T44" fmla="*/ 295788 w 20712"/>
                <a:gd name="T45" fmla="*/ 850062 h 17198"/>
                <a:gd name="T46" fmla="*/ 406260 w 20712"/>
                <a:gd name="T47" fmla="*/ 720395 h 17198"/>
                <a:gd name="T48" fmla="*/ 531600 w 20712"/>
                <a:gd name="T49" fmla="*/ 599379 h 17198"/>
                <a:gd name="T50" fmla="*/ 671012 w 20712"/>
                <a:gd name="T51" fmla="*/ 487702 h 17198"/>
                <a:gd name="T52" fmla="*/ 823497 w 20712"/>
                <a:gd name="T53" fmla="*/ 386249 h 17198"/>
                <a:gd name="T54" fmla="*/ 988156 w 20712"/>
                <a:gd name="T55" fmla="*/ 295708 h 17198"/>
                <a:gd name="T56" fmla="*/ 1163893 w 20712"/>
                <a:gd name="T57" fmla="*/ 216964 h 17198"/>
                <a:gd name="T58" fmla="*/ 1349808 w 20712"/>
                <a:gd name="T59" fmla="*/ 150705 h 17198"/>
                <a:gd name="T60" fmla="*/ 1544905 w 20712"/>
                <a:gd name="T61" fmla="*/ 97619 h 17198"/>
                <a:gd name="T62" fmla="*/ 1748284 w 20712"/>
                <a:gd name="T63" fmla="*/ 58591 h 17198"/>
                <a:gd name="T64" fmla="*/ 1959048 w 20712"/>
                <a:gd name="T65" fmla="*/ 34309 h 17198"/>
                <a:gd name="T66" fmla="*/ 2007248 w 20712"/>
                <a:gd name="T67" fmla="*/ 38045 h 17198"/>
                <a:gd name="T68" fmla="*/ 1984895 w 20712"/>
                <a:gd name="T69" fmla="*/ 0 h 17198"/>
                <a:gd name="T70" fmla="*/ 1989685 w 20712"/>
                <a:gd name="T71" fmla="*/ 78449 h 171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12" h="17198">
                  <a:moveTo>
                    <a:pt x="20051" y="458"/>
                  </a:moveTo>
                  <a:lnTo>
                    <a:pt x="19638" y="482"/>
                  </a:lnTo>
                  <a:lnTo>
                    <a:pt x="18580" y="586"/>
                  </a:lnTo>
                  <a:lnTo>
                    <a:pt x="17538" y="729"/>
                  </a:lnTo>
                  <a:lnTo>
                    <a:pt x="16514" y="908"/>
                  </a:lnTo>
                  <a:lnTo>
                    <a:pt x="15509" y="1124"/>
                  </a:lnTo>
                  <a:lnTo>
                    <a:pt x="14526" y="1375"/>
                  </a:lnTo>
                  <a:lnTo>
                    <a:pt x="13563" y="1660"/>
                  </a:lnTo>
                  <a:lnTo>
                    <a:pt x="12625" y="1980"/>
                  </a:lnTo>
                  <a:lnTo>
                    <a:pt x="11710" y="2332"/>
                  </a:lnTo>
                  <a:lnTo>
                    <a:pt x="10822" y="2715"/>
                  </a:lnTo>
                  <a:lnTo>
                    <a:pt x="9959" y="3129"/>
                  </a:lnTo>
                  <a:lnTo>
                    <a:pt x="9125" y="3572"/>
                  </a:lnTo>
                  <a:lnTo>
                    <a:pt x="8319" y="4044"/>
                  </a:lnTo>
                  <a:lnTo>
                    <a:pt x="7545" y="4543"/>
                  </a:lnTo>
                  <a:lnTo>
                    <a:pt x="6801" y="5070"/>
                  </a:lnTo>
                  <a:lnTo>
                    <a:pt x="6090" y="5621"/>
                  </a:lnTo>
                  <a:lnTo>
                    <a:pt x="5414" y="6198"/>
                  </a:lnTo>
                  <a:lnTo>
                    <a:pt x="4771" y="6798"/>
                  </a:lnTo>
                  <a:lnTo>
                    <a:pt x="4166" y="7421"/>
                  </a:lnTo>
                  <a:lnTo>
                    <a:pt x="3597" y="8065"/>
                  </a:lnTo>
                  <a:lnTo>
                    <a:pt x="3069" y="8730"/>
                  </a:lnTo>
                  <a:lnTo>
                    <a:pt x="2579" y="9415"/>
                  </a:lnTo>
                  <a:lnTo>
                    <a:pt x="2130" y="10118"/>
                  </a:lnTo>
                  <a:lnTo>
                    <a:pt x="1724" y="10839"/>
                  </a:lnTo>
                  <a:lnTo>
                    <a:pt x="1360" y="11578"/>
                  </a:lnTo>
                  <a:lnTo>
                    <a:pt x="1042" y="12331"/>
                  </a:lnTo>
                  <a:lnTo>
                    <a:pt x="769" y="13100"/>
                  </a:lnTo>
                  <a:lnTo>
                    <a:pt x="544" y="13883"/>
                  </a:lnTo>
                  <a:lnTo>
                    <a:pt x="367" y="14678"/>
                  </a:lnTo>
                  <a:lnTo>
                    <a:pt x="238" y="15486"/>
                  </a:lnTo>
                  <a:lnTo>
                    <a:pt x="160" y="16304"/>
                  </a:lnTo>
                  <a:lnTo>
                    <a:pt x="134" y="17133"/>
                  </a:lnTo>
                  <a:cubicBezTo>
                    <a:pt x="133" y="17169"/>
                    <a:pt x="102" y="17198"/>
                    <a:pt x="65" y="17197"/>
                  </a:cubicBezTo>
                  <a:cubicBezTo>
                    <a:pt x="29" y="17196"/>
                    <a:pt x="0" y="17165"/>
                    <a:pt x="1" y="17128"/>
                  </a:cubicBezTo>
                  <a:lnTo>
                    <a:pt x="27" y="16291"/>
                  </a:lnTo>
                  <a:lnTo>
                    <a:pt x="107" y="15465"/>
                  </a:lnTo>
                  <a:lnTo>
                    <a:pt x="236" y="14649"/>
                  </a:lnTo>
                  <a:lnTo>
                    <a:pt x="415" y="13846"/>
                  </a:lnTo>
                  <a:lnTo>
                    <a:pt x="644" y="13055"/>
                  </a:lnTo>
                  <a:lnTo>
                    <a:pt x="919" y="12280"/>
                  </a:lnTo>
                  <a:lnTo>
                    <a:pt x="1241" y="11519"/>
                  </a:lnTo>
                  <a:lnTo>
                    <a:pt x="1607" y="10774"/>
                  </a:lnTo>
                  <a:lnTo>
                    <a:pt x="2017" y="10047"/>
                  </a:lnTo>
                  <a:lnTo>
                    <a:pt x="2470" y="9338"/>
                  </a:lnTo>
                  <a:lnTo>
                    <a:pt x="2964" y="8647"/>
                  </a:lnTo>
                  <a:lnTo>
                    <a:pt x="3498" y="7976"/>
                  </a:lnTo>
                  <a:lnTo>
                    <a:pt x="4071" y="7328"/>
                  </a:lnTo>
                  <a:lnTo>
                    <a:pt x="4680" y="6701"/>
                  </a:lnTo>
                  <a:lnTo>
                    <a:pt x="5327" y="6097"/>
                  </a:lnTo>
                  <a:lnTo>
                    <a:pt x="6009" y="5516"/>
                  </a:lnTo>
                  <a:lnTo>
                    <a:pt x="6724" y="4961"/>
                  </a:lnTo>
                  <a:lnTo>
                    <a:pt x="7472" y="4431"/>
                  </a:lnTo>
                  <a:lnTo>
                    <a:pt x="8252" y="3929"/>
                  </a:lnTo>
                  <a:lnTo>
                    <a:pt x="9062" y="3455"/>
                  </a:lnTo>
                  <a:lnTo>
                    <a:pt x="9902" y="3008"/>
                  </a:lnTo>
                  <a:lnTo>
                    <a:pt x="10769" y="2592"/>
                  </a:lnTo>
                  <a:lnTo>
                    <a:pt x="11663" y="2207"/>
                  </a:lnTo>
                  <a:lnTo>
                    <a:pt x="12582" y="1853"/>
                  </a:lnTo>
                  <a:lnTo>
                    <a:pt x="13526" y="1533"/>
                  </a:lnTo>
                  <a:lnTo>
                    <a:pt x="14493" y="1246"/>
                  </a:lnTo>
                  <a:lnTo>
                    <a:pt x="15481" y="993"/>
                  </a:lnTo>
                  <a:lnTo>
                    <a:pt x="16491" y="777"/>
                  </a:lnTo>
                  <a:lnTo>
                    <a:pt x="17519" y="596"/>
                  </a:lnTo>
                  <a:lnTo>
                    <a:pt x="18567" y="453"/>
                  </a:lnTo>
                  <a:lnTo>
                    <a:pt x="19631" y="349"/>
                  </a:lnTo>
                  <a:lnTo>
                    <a:pt x="20043" y="324"/>
                  </a:lnTo>
                  <a:cubicBezTo>
                    <a:pt x="20080" y="322"/>
                    <a:pt x="20111" y="350"/>
                    <a:pt x="20114" y="387"/>
                  </a:cubicBezTo>
                  <a:cubicBezTo>
                    <a:pt x="20116" y="424"/>
                    <a:pt x="20088" y="455"/>
                    <a:pt x="20051" y="458"/>
                  </a:cubicBezTo>
                  <a:close/>
                  <a:moveTo>
                    <a:pt x="19890" y="0"/>
                  </a:moveTo>
                  <a:lnTo>
                    <a:pt x="20712" y="351"/>
                  </a:lnTo>
                  <a:lnTo>
                    <a:pt x="19938" y="798"/>
                  </a:lnTo>
                  <a:lnTo>
                    <a:pt x="19890" y="0"/>
                  </a:lnTo>
                  <a:close/>
                </a:path>
              </a:pathLst>
            </a:custGeom>
            <a:solidFill>
              <a:srgbClr val="FFFFFF"/>
            </a:solidFill>
            <a:ln w="1588" cap="flat">
              <a:solidFill>
                <a:srgbClr val="FFFFFF"/>
              </a:solidFill>
              <a:prstDash val="solid"/>
              <a:bevel/>
              <a:headEnd/>
              <a:tailEnd/>
            </a:ln>
          </p:spPr>
          <p:txBody>
            <a:bodyPr/>
            <a:lstStyle/>
            <a:p>
              <a:endParaRPr lang="en-US"/>
            </a:p>
          </p:txBody>
        </p:sp>
        <p:sp>
          <p:nvSpPr>
            <p:cNvPr id="17" name="Arc 75"/>
            <p:cNvSpPr>
              <a:spLocks/>
            </p:cNvSpPr>
            <p:nvPr/>
          </p:nvSpPr>
          <p:spPr bwMode="auto">
            <a:xfrm flipH="1">
              <a:off x="2293937" y="1536700"/>
              <a:ext cx="2438400" cy="1828800"/>
            </a:xfrm>
            <a:custGeom>
              <a:avLst/>
              <a:gdLst>
                <a:gd name="T0" fmla="*/ 0 w 21600"/>
                <a:gd name="T1" fmla="*/ 0 h 21600"/>
                <a:gd name="T2" fmla="*/ 2438400 w 21600"/>
                <a:gd name="T3" fmla="*/ 1828800 h 21600"/>
                <a:gd name="T4" fmla="*/ 0 w 21600"/>
                <a:gd name="T5" fmla="*/ 1828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rc 76"/>
            <p:cNvSpPr>
              <a:spLocks/>
            </p:cNvSpPr>
            <p:nvPr/>
          </p:nvSpPr>
          <p:spPr bwMode="auto">
            <a:xfrm flipH="1" flipV="1">
              <a:off x="2293937" y="3670300"/>
              <a:ext cx="2438400" cy="1600200"/>
            </a:xfrm>
            <a:custGeom>
              <a:avLst/>
              <a:gdLst>
                <a:gd name="T0" fmla="*/ 0 w 21600"/>
                <a:gd name="T1" fmla="*/ 0 h 21600"/>
                <a:gd name="T2" fmla="*/ 2438400 w 21600"/>
                <a:gd name="T3" fmla="*/ 1600200 h 21600"/>
                <a:gd name="T4" fmla="*/ 0 w 21600"/>
                <a:gd name="T5" fmla="*/ 1600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rc 77"/>
            <p:cNvSpPr>
              <a:spLocks/>
            </p:cNvSpPr>
            <p:nvPr/>
          </p:nvSpPr>
          <p:spPr bwMode="auto">
            <a:xfrm>
              <a:off x="4732337" y="1536700"/>
              <a:ext cx="2362200" cy="1828800"/>
            </a:xfrm>
            <a:custGeom>
              <a:avLst/>
              <a:gdLst>
                <a:gd name="T0" fmla="*/ 0 w 21600"/>
                <a:gd name="T1" fmla="*/ 0 h 21600"/>
                <a:gd name="T2" fmla="*/ 2362200 w 21600"/>
                <a:gd name="T3" fmla="*/ 1828800 h 21600"/>
                <a:gd name="T4" fmla="*/ 0 w 21600"/>
                <a:gd name="T5" fmla="*/ 1828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rc 78"/>
            <p:cNvSpPr>
              <a:spLocks/>
            </p:cNvSpPr>
            <p:nvPr/>
          </p:nvSpPr>
          <p:spPr bwMode="auto">
            <a:xfrm flipV="1">
              <a:off x="4732337" y="3594100"/>
              <a:ext cx="2362200" cy="1676400"/>
            </a:xfrm>
            <a:custGeom>
              <a:avLst/>
              <a:gdLst>
                <a:gd name="T0" fmla="*/ 0 w 21600"/>
                <a:gd name="T1" fmla="*/ 0 h 21600"/>
                <a:gd name="T2" fmla="*/ 2362200 w 21600"/>
                <a:gd name="T3" fmla="*/ 1676400 h 21600"/>
                <a:gd name="T4" fmla="*/ 0 w 21600"/>
                <a:gd name="T5" fmla="*/ 1676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79"/>
            <p:cNvSpPr txBox="1">
              <a:spLocks noChangeArrowheads="1"/>
            </p:cNvSpPr>
            <p:nvPr/>
          </p:nvSpPr>
          <p:spPr bwMode="auto">
            <a:xfrm>
              <a:off x="1240561" y="3330576"/>
              <a:ext cx="1754326" cy="40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400" b="1" i="1" dirty="0"/>
                <a:t>Inner Harmony</a:t>
              </a:r>
            </a:p>
          </p:txBody>
        </p:sp>
        <p:sp>
          <p:nvSpPr>
            <p:cNvPr id="22" name="Text Box 80"/>
            <p:cNvSpPr txBox="1">
              <a:spLocks noChangeArrowheads="1"/>
            </p:cNvSpPr>
            <p:nvPr/>
          </p:nvSpPr>
          <p:spPr bwMode="auto">
            <a:xfrm>
              <a:off x="6448441" y="3263900"/>
              <a:ext cx="1692241" cy="40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0"/>
                </a:spcBef>
              </a:pPr>
              <a:r>
                <a:rPr lang="en-US" altLang="en-US" sz="1400" b="1" i="1" dirty="0"/>
                <a:t>Outer Balance</a:t>
              </a:r>
            </a:p>
          </p:txBody>
        </p:sp>
      </p:grpSp>
      <p:sp>
        <p:nvSpPr>
          <p:cNvPr id="79" name="TextBox 78"/>
          <p:cNvSpPr txBox="1"/>
          <p:nvPr/>
        </p:nvSpPr>
        <p:spPr>
          <a:xfrm>
            <a:off x="5257800" y="2895600"/>
            <a:ext cx="3733800" cy="3139321"/>
          </a:xfrm>
          <a:prstGeom prst="rect">
            <a:avLst/>
          </a:prstGeom>
          <a:noFill/>
        </p:spPr>
        <p:txBody>
          <a:bodyPr wrap="square" rtlCol="0">
            <a:spAutoFit/>
          </a:bodyPr>
          <a:lstStyle/>
          <a:p>
            <a:pPr algn="just"/>
            <a:r>
              <a:rPr lang="en-US" sz="1800" b="1" u="sng" dirty="0" smtClean="0">
                <a:solidFill>
                  <a:srgbClr val="002060"/>
                </a:solidFill>
                <a:latin typeface="Arial" charset="0"/>
              </a:rPr>
              <a:t>Harmony</a:t>
            </a:r>
            <a:r>
              <a:rPr lang="en-US" sz="1800" b="1" dirty="0" smtClean="0">
                <a:solidFill>
                  <a:srgbClr val="002060"/>
                </a:solidFill>
                <a:latin typeface="Arial" charset="0"/>
              </a:rPr>
              <a:t> is </a:t>
            </a:r>
            <a:r>
              <a:rPr lang="en-US" sz="1800" b="1" dirty="0">
                <a:solidFill>
                  <a:srgbClr val="002060"/>
                </a:solidFill>
                <a:latin typeface="Arial" charset="0"/>
              </a:rPr>
              <a:t>not just about physical fitness but is an amalgamation of </a:t>
            </a:r>
            <a:r>
              <a:rPr lang="en-US" sz="1800" b="1" dirty="0" smtClean="0">
                <a:solidFill>
                  <a:srgbClr val="002060"/>
                </a:solidFill>
                <a:latin typeface="Arial" charset="0"/>
              </a:rPr>
              <a:t>physical (body), mind, emotions </a:t>
            </a:r>
            <a:r>
              <a:rPr lang="en-US" sz="1800" b="1" dirty="0">
                <a:solidFill>
                  <a:srgbClr val="002060"/>
                </a:solidFill>
                <a:latin typeface="Arial" charset="0"/>
              </a:rPr>
              <a:t>and spiritual being, are the essence of ‘</a:t>
            </a:r>
            <a:r>
              <a:rPr lang="en-US" sz="1800" b="1" dirty="0" err="1">
                <a:solidFill>
                  <a:srgbClr val="002060"/>
                </a:solidFill>
                <a:latin typeface="Arial" charset="0"/>
              </a:rPr>
              <a:t>Sahaja</a:t>
            </a:r>
            <a:r>
              <a:rPr lang="en-US" sz="1800" b="1" dirty="0">
                <a:solidFill>
                  <a:srgbClr val="002060"/>
                </a:solidFill>
                <a:latin typeface="Arial" charset="0"/>
              </a:rPr>
              <a:t> Yoga’ </a:t>
            </a:r>
            <a:endParaRPr lang="en-US" sz="1800" b="1" dirty="0" smtClean="0">
              <a:solidFill>
                <a:srgbClr val="002060"/>
              </a:solidFill>
              <a:latin typeface="Arial" charset="0"/>
            </a:endParaRPr>
          </a:p>
          <a:p>
            <a:pPr algn="just"/>
            <a:endParaRPr lang="en-US" sz="1800" b="1" dirty="0">
              <a:solidFill>
                <a:srgbClr val="002060"/>
              </a:solidFill>
              <a:latin typeface="Arial" charset="0"/>
            </a:endParaRPr>
          </a:p>
          <a:p>
            <a:pPr algn="just"/>
            <a:r>
              <a:rPr lang="en-US" sz="1800" b="1" dirty="0" smtClean="0">
                <a:solidFill>
                  <a:srgbClr val="002060"/>
                </a:solidFill>
                <a:latin typeface="Arial" charset="0"/>
              </a:rPr>
              <a:t>Stress can be managed by knowing </a:t>
            </a:r>
            <a:r>
              <a:rPr lang="en-US" sz="1800" b="1" dirty="0">
                <a:solidFill>
                  <a:srgbClr val="002060"/>
                </a:solidFill>
                <a:latin typeface="Arial" charset="0"/>
              </a:rPr>
              <a:t>the Foundation of our being, which is present as “The Subtle </a:t>
            </a:r>
            <a:r>
              <a:rPr lang="en-US" sz="1800" b="1" dirty="0" smtClean="0">
                <a:solidFill>
                  <a:srgbClr val="002060"/>
                </a:solidFill>
                <a:latin typeface="Arial" charset="0"/>
              </a:rPr>
              <a:t>body” </a:t>
            </a:r>
            <a:r>
              <a:rPr lang="en-US" sz="1800" b="1" dirty="0">
                <a:solidFill>
                  <a:srgbClr val="002060"/>
                </a:solidFill>
                <a:latin typeface="Arial" charset="0"/>
              </a:rPr>
              <a:t>within all of </a:t>
            </a:r>
            <a:r>
              <a:rPr lang="en-US" sz="1800" b="1" dirty="0" smtClean="0">
                <a:solidFill>
                  <a:srgbClr val="002060"/>
                </a:solidFill>
                <a:latin typeface="Arial" charset="0"/>
              </a:rPr>
              <a:t>us</a:t>
            </a:r>
            <a:endParaRPr lang="en-US" sz="1800" b="1" dirty="0">
              <a:solidFill>
                <a:srgbClr val="002060"/>
              </a:solidFill>
            </a:endParaRPr>
          </a:p>
        </p:txBody>
      </p:sp>
      <p:sp>
        <p:nvSpPr>
          <p:cNvPr id="4" name="Rectangle 3"/>
          <p:cNvSpPr/>
          <p:nvPr/>
        </p:nvSpPr>
        <p:spPr>
          <a:xfrm>
            <a:off x="457200" y="6172200"/>
            <a:ext cx="4572000" cy="1015663"/>
          </a:xfrm>
          <a:prstGeom prst="rect">
            <a:avLst/>
          </a:prstGeom>
        </p:spPr>
        <p:txBody>
          <a:bodyPr>
            <a:spAutoFit/>
          </a:bodyPr>
          <a:lstStyle/>
          <a:p>
            <a:pPr>
              <a:spcBef>
                <a:spcPts val="1200"/>
              </a:spcBef>
            </a:pPr>
            <a:r>
              <a:rPr lang="en-GB" altLang="en-US" b="1" u="sng" dirty="0">
                <a:solidFill>
                  <a:srgbClr val="C00000"/>
                </a:solidFill>
                <a:latin typeface="Arial" charset="0"/>
              </a:rPr>
              <a:t>Yoga also refers to balance - "inner harmony and outer balance".</a:t>
            </a:r>
          </a:p>
          <a:p>
            <a:endParaRPr lang="en-GB" altLang="en-US" u="sng" dirty="0">
              <a:solidFill>
                <a:srgbClr val="C00000"/>
              </a:solidFill>
            </a:endParaRPr>
          </a:p>
        </p:txBody>
      </p:sp>
    </p:spTree>
    <p:extLst>
      <p:ext uri="{BB962C8B-B14F-4D97-AF65-F5344CB8AC3E}">
        <p14:creationId xmlns:p14="http://schemas.microsoft.com/office/powerpoint/2010/main" val="576523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52400" y="990600"/>
            <a:ext cx="3733800" cy="5943600"/>
          </a:xfrm>
          <a:prstGeom prst="rect">
            <a:avLst/>
          </a:prstGeom>
          <a:noFill/>
          <a:ln w="9525">
            <a:noFill/>
            <a:round/>
            <a:headEnd/>
            <a:tailEnd/>
          </a:ln>
        </p:spPr>
        <p:txBody>
          <a:bodyPr/>
          <a:lstStyle/>
          <a:p>
            <a:pPr algn="just"/>
            <a:r>
              <a:rPr lang="en-GB" altLang="en-US" sz="1600" b="1" dirty="0" err="1">
                <a:solidFill>
                  <a:srgbClr val="002060"/>
                </a:solidFill>
                <a:latin typeface="+mj-lt"/>
              </a:rPr>
              <a:t>Sahaja</a:t>
            </a:r>
            <a:r>
              <a:rPr lang="en-GB" altLang="en-US" sz="1600" b="1" dirty="0">
                <a:solidFill>
                  <a:srgbClr val="002060"/>
                </a:solidFill>
                <a:latin typeface="+mj-lt"/>
              </a:rPr>
              <a:t> </a:t>
            </a:r>
            <a:r>
              <a:rPr lang="en-GB" altLang="en-US" sz="1600" b="1" dirty="0" smtClean="0">
                <a:solidFill>
                  <a:srgbClr val="002060"/>
                </a:solidFill>
                <a:latin typeface="+mj-lt"/>
              </a:rPr>
              <a:t>= Born within</a:t>
            </a:r>
            <a:r>
              <a:rPr lang="en-GB" altLang="en-US" sz="1600" b="1" dirty="0">
                <a:solidFill>
                  <a:srgbClr val="002060"/>
                </a:solidFill>
                <a:latin typeface="+mj-lt"/>
              </a:rPr>
              <a:t> </a:t>
            </a:r>
            <a:r>
              <a:rPr lang="en-GB" altLang="en-US" sz="1600" b="1" dirty="0" smtClean="0">
                <a:solidFill>
                  <a:srgbClr val="002060"/>
                </a:solidFill>
                <a:latin typeface="+mj-lt"/>
              </a:rPr>
              <a:t>and Simple</a:t>
            </a:r>
            <a:endParaRPr lang="en-GB" altLang="en-US" sz="1600" b="1" dirty="0">
              <a:solidFill>
                <a:srgbClr val="002060"/>
              </a:solidFill>
              <a:latin typeface="+mj-lt"/>
            </a:endParaRPr>
          </a:p>
          <a:p>
            <a:pPr algn="just"/>
            <a:endParaRPr lang="en-GB" altLang="en-US" sz="1600" b="1" dirty="0">
              <a:solidFill>
                <a:srgbClr val="002060"/>
              </a:solidFill>
              <a:latin typeface="+mj-lt"/>
            </a:endParaRPr>
          </a:p>
          <a:p>
            <a:pPr algn="just"/>
            <a:r>
              <a:rPr lang="en-GB" altLang="en-US" sz="1600" b="1" dirty="0">
                <a:solidFill>
                  <a:srgbClr val="002060"/>
                </a:solidFill>
                <a:latin typeface="+mj-lt"/>
              </a:rPr>
              <a:t>Yoga = </a:t>
            </a:r>
            <a:r>
              <a:rPr lang="en-GB" altLang="en-US" sz="1600" b="1" dirty="0" smtClean="0">
                <a:solidFill>
                  <a:srgbClr val="002060"/>
                </a:solidFill>
                <a:latin typeface="+mj-lt"/>
              </a:rPr>
              <a:t>Connecting individual consciousness with </a:t>
            </a:r>
            <a:r>
              <a:rPr lang="en-GB" altLang="en-US" sz="1600" b="1" dirty="0">
                <a:solidFill>
                  <a:srgbClr val="002060"/>
                </a:solidFill>
                <a:latin typeface="+mj-lt"/>
              </a:rPr>
              <a:t>the </a:t>
            </a:r>
            <a:r>
              <a:rPr lang="en-GB" altLang="en-US" sz="1600" b="1" dirty="0" smtClean="0">
                <a:solidFill>
                  <a:srgbClr val="002060"/>
                </a:solidFill>
                <a:latin typeface="+mj-lt"/>
              </a:rPr>
              <a:t>Nature also termed as ‘Self Realization’ brings emotional, physical, mental and spiritual wellbeing  </a:t>
            </a:r>
            <a:endParaRPr lang="en-GB" altLang="en-US" sz="1600" b="1" dirty="0">
              <a:solidFill>
                <a:srgbClr val="002060"/>
              </a:solidFill>
              <a:latin typeface="+mj-lt"/>
            </a:endParaRPr>
          </a:p>
          <a:p>
            <a:pPr marL="341313" indent="-341313" algn="just">
              <a:lnSpc>
                <a:spcPct val="8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dirty="0" smtClean="0">
              <a:solidFill>
                <a:srgbClr val="002060"/>
              </a:solidFill>
              <a:latin typeface="+mj-lt"/>
            </a:endParaRPr>
          </a:p>
          <a:p>
            <a:pPr algn="just">
              <a:spcBef>
                <a:spcPts val="0"/>
              </a:spcBef>
              <a:buClr>
                <a:srgbClr val="3366FF"/>
              </a:buClr>
              <a:buSzPct val="8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1" dirty="0">
                <a:solidFill>
                  <a:srgbClr val="002060"/>
                </a:solidFill>
                <a:latin typeface="+mj-lt"/>
              </a:rPr>
              <a:t>Subtle body = 3 channels (</a:t>
            </a:r>
            <a:r>
              <a:rPr lang="en-US" sz="1600" b="1" dirty="0" err="1">
                <a:solidFill>
                  <a:srgbClr val="002060"/>
                </a:solidFill>
                <a:latin typeface="+mj-lt"/>
              </a:rPr>
              <a:t>nadis</a:t>
            </a:r>
            <a:r>
              <a:rPr lang="en-US" sz="1600" b="1" dirty="0">
                <a:solidFill>
                  <a:srgbClr val="002060"/>
                </a:solidFill>
                <a:latin typeface="+mj-lt"/>
              </a:rPr>
              <a:t>), 7 plexus (chakras),  Living </a:t>
            </a:r>
            <a:r>
              <a:rPr lang="en-US" sz="1600" b="1" dirty="0" smtClean="0">
                <a:solidFill>
                  <a:srgbClr val="002060"/>
                </a:solidFill>
                <a:latin typeface="+mj-lt"/>
              </a:rPr>
              <a:t>Energy (</a:t>
            </a:r>
            <a:r>
              <a:rPr lang="en-US" sz="1600" b="1" dirty="0" err="1" smtClean="0">
                <a:solidFill>
                  <a:srgbClr val="002060"/>
                </a:solidFill>
                <a:latin typeface="+mj-lt"/>
              </a:rPr>
              <a:t>Kundilini</a:t>
            </a:r>
            <a:r>
              <a:rPr lang="en-US" sz="1600" b="1" dirty="0" smtClean="0">
                <a:solidFill>
                  <a:srgbClr val="002060"/>
                </a:solidFill>
                <a:latin typeface="+mj-lt"/>
              </a:rPr>
              <a:t> </a:t>
            </a:r>
            <a:r>
              <a:rPr lang="en-US" sz="1600" b="1" dirty="0">
                <a:solidFill>
                  <a:srgbClr val="002060"/>
                </a:solidFill>
                <a:latin typeface="+mj-lt"/>
              </a:rPr>
              <a:t>in </a:t>
            </a:r>
            <a:r>
              <a:rPr lang="en-US" sz="1600" b="1" dirty="0" err="1">
                <a:solidFill>
                  <a:srgbClr val="002060"/>
                </a:solidFill>
                <a:latin typeface="+mj-lt"/>
              </a:rPr>
              <a:t>sanskrut</a:t>
            </a:r>
            <a:r>
              <a:rPr lang="en-US" sz="1600" b="1" dirty="0">
                <a:solidFill>
                  <a:srgbClr val="002060"/>
                </a:solidFill>
                <a:latin typeface="+mj-lt"/>
              </a:rPr>
              <a:t>)</a:t>
            </a:r>
          </a:p>
          <a:p>
            <a:pPr marL="341313" indent="-341313" algn="just">
              <a:lnSpc>
                <a:spcPct val="80000"/>
              </a:lnSpc>
              <a:spcBef>
                <a:spcPts val="800"/>
              </a:spcBef>
              <a:buClr>
                <a:srgbClr val="3366FF"/>
              </a:buClr>
              <a:buSzPct val="8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b="1" dirty="0" smtClean="0">
              <a:solidFill>
                <a:srgbClr val="002060"/>
              </a:solidFill>
              <a:latin typeface="+mj-lt"/>
            </a:endParaRPr>
          </a:p>
          <a:p>
            <a:pPr algn="just">
              <a:lnSpc>
                <a:spcPct val="80000"/>
              </a:lnSpc>
              <a:spcBef>
                <a:spcPts val="80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1" dirty="0" smtClean="0">
                <a:solidFill>
                  <a:srgbClr val="002060"/>
                </a:solidFill>
                <a:latin typeface="+mj-lt"/>
              </a:rPr>
              <a:t>When connected </a:t>
            </a:r>
            <a:r>
              <a:rPr lang="en-US" sz="1600" b="1" dirty="0">
                <a:solidFill>
                  <a:srgbClr val="002060"/>
                </a:solidFill>
                <a:latin typeface="+mj-lt"/>
              </a:rPr>
              <a:t>with nature</a:t>
            </a:r>
            <a:r>
              <a:rPr lang="en-US" sz="1600" b="1" dirty="0" smtClean="0">
                <a:solidFill>
                  <a:srgbClr val="002060"/>
                </a:solidFill>
                <a:latin typeface="+mj-lt"/>
              </a:rPr>
              <a:t>, one feels </a:t>
            </a:r>
            <a:r>
              <a:rPr lang="en-US" sz="1600" b="1" dirty="0">
                <a:solidFill>
                  <a:srgbClr val="002060"/>
                </a:solidFill>
                <a:latin typeface="+mj-lt"/>
              </a:rPr>
              <a:t>peace, silence (thoughtless), joy and reduce stress </a:t>
            </a:r>
          </a:p>
          <a:p>
            <a:pPr algn="just">
              <a:lnSpc>
                <a:spcPct val="80000"/>
              </a:lnSpc>
              <a:spcBef>
                <a:spcPts val="80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b="1" dirty="0" smtClean="0">
              <a:solidFill>
                <a:srgbClr val="002060"/>
              </a:solidFill>
              <a:latin typeface="+mj-lt"/>
            </a:endParaRPr>
          </a:p>
          <a:p>
            <a:pPr algn="just">
              <a:lnSpc>
                <a:spcPct val="80000"/>
              </a:lnSpc>
              <a:spcBef>
                <a:spcPts val="80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1" dirty="0" smtClean="0">
                <a:solidFill>
                  <a:srgbClr val="002060"/>
                </a:solidFill>
                <a:latin typeface="+mj-lt"/>
              </a:rPr>
              <a:t>Cool/hot </a:t>
            </a:r>
            <a:r>
              <a:rPr lang="en-US" sz="1600" b="1" dirty="0">
                <a:solidFill>
                  <a:srgbClr val="002060"/>
                </a:solidFill>
                <a:latin typeface="+mj-lt"/>
              </a:rPr>
              <a:t>breeze of relaxing theta </a:t>
            </a:r>
            <a:r>
              <a:rPr lang="en-US" sz="1600" b="1" dirty="0" smtClean="0">
                <a:solidFill>
                  <a:srgbClr val="002060"/>
                </a:solidFill>
                <a:latin typeface="+mj-lt"/>
              </a:rPr>
              <a:t>waves (vibratory awareness) </a:t>
            </a:r>
            <a:r>
              <a:rPr lang="en-US" sz="1600" b="1" dirty="0">
                <a:solidFill>
                  <a:srgbClr val="002060"/>
                </a:solidFill>
                <a:latin typeface="+mj-lt"/>
              </a:rPr>
              <a:t>can feel on </a:t>
            </a:r>
            <a:r>
              <a:rPr lang="en-US" sz="1600" b="1" dirty="0" smtClean="0">
                <a:solidFill>
                  <a:srgbClr val="002060"/>
                </a:solidFill>
                <a:latin typeface="+mj-lt"/>
              </a:rPr>
              <a:t>finger </a:t>
            </a:r>
            <a:r>
              <a:rPr lang="en-US" sz="1600" b="1" dirty="0">
                <a:solidFill>
                  <a:srgbClr val="002060"/>
                </a:solidFill>
                <a:latin typeface="+mj-lt"/>
              </a:rPr>
              <a:t>tips or top of the </a:t>
            </a:r>
            <a:r>
              <a:rPr lang="en-US" sz="1600" b="1" dirty="0" smtClean="0">
                <a:solidFill>
                  <a:srgbClr val="002060"/>
                </a:solidFill>
                <a:latin typeface="+mj-lt"/>
              </a:rPr>
              <a:t>head and imbalances can be diagnosed !</a:t>
            </a:r>
            <a:endParaRPr lang="en-US" dirty="0">
              <a:solidFill>
                <a:srgbClr val="0000FF"/>
              </a:solidFill>
              <a:latin typeface="+mj-lt"/>
            </a:endParaRPr>
          </a:p>
          <a:p>
            <a:pPr marL="341313" indent="-341313" algn="just">
              <a:lnSpc>
                <a:spcPct val="8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rgbClr val="0000FF"/>
              </a:solidFill>
              <a:latin typeface="Arial" charset="0"/>
            </a:endParaRPr>
          </a:p>
        </p:txBody>
      </p:sp>
      <p:pic>
        <p:nvPicPr>
          <p:cNvPr id="8196" name="Picture 3"/>
          <p:cNvPicPr>
            <a:picLocks noChangeAspect="1" noChangeArrowheads="1"/>
          </p:cNvPicPr>
          <p:nvPr/>
        </p:nvPicPr>
        <p:blipFill>
          <a:blip r:embed="rId3"/>
          <a:srcRect/>
          <a:stretch>
            <a:fillRect/>
          </a:stretch>
        </p:blipFill>
        <p:spPr bwMode="auto">
          <a:xfrm>
            <a:off x="4038600" y="1089025"/>
            <a:ext cx="4876800" cy="5540375"/>
          </a:xfrm>
          <a:prstGeom prst="rect">
            <a:avLst/>
          </a:prstGeom>
          <a:noFill/>
          <a:ln w="9525">
            <a:noFill/>
            <a:round/>
            <a:headEnd/>
            <a:tailEnd/>
          </a:ln>
        </p:spPr>
      </p:pic>
      <p:sp>
        <p:nvSpPr>
          <p:cNvPr id="8197" name="WordArt 4"/>
          <p:cNvSpPr>
            <a:spLocks noChangeArrowheads="1" noChangeShapeType="1" noTextEdit="1"/>
          </p:cNvSpPr>
          <p:nvPr/>
        </p:nvSpPr>
        <p:spPr bwMode="auto">
          <a:xfrm>
            <a:off x="609601" y="228600"/>
            <a:ext cx="7848599" cy="419100"/>
          </a:xfrm>
          <a:prstGeom prst="rect">
            <a:avLst/>
          </a:prstGeom>
        </p:spPr>
        <p:txBody>
          <a:bodyPr wrap="none" fromWordArt="1">
            <a:prstTxWarp prst="textPlain">
              <a:avLst>
                <a:gd name="adj" fmla="val 50000"/>
              </a:avLst>
            </a:prstTxWarp>
          </a:bodyPr>
          <a:lstStyle/>
          <a:p>
            <a:r>
              <a:rPr lang="en-GB" sz="7200" b="1" kern="10" dirty="0" smtClean="0">
                <a:ln w="9360">
                  <a:solidFill>
                    <a:srgbClr val="FFFFFF"/>
                  </a:solidFill>
                  <a:miter lim="800000"/>
                  <a:headEnd/>
                  <a:tailEnd/>
                </a:ln>
                <a:solidFill>
                  <a:srgbClr val="FF0000"/>
                </a:solidFill>
                <a:latin typeface="+mj-lt"/>
              </a:rPr>
              <a:t>Self Realization - Know Your ‘Subtle </a:t>
            </a:r>
            <a:r>
              <a:rPr lang="en-GB" sz="7200" b="1" kern="10" dirty="0">
                <a:ln w="9360">
                  <a:solidFill>
                    <a:srgbClr val="FFFFFF"/>
                  </a:solidFill>
                  <a:miter lim="800000"/>
                  <a:headEnd/>
                  <a:tailEnd/>
                </a:ln>
                <a:solidFill>
                  <a:srgbClr val="FF0000"/>
                </a:solidFill>
                <a:latin typeface="+mj-lt"/>
              </a:rPr>
              <a:t>B</a:t>
            </a:r>
            <a:r>
              <a:rPr lang="en-GB" sz="7200" b="1" kern="10" dirty="0" smtClean="0">
                <a:ln w="9360">
                  <a:solidFill>
                    <a:srgbClr val="FFFFFF"/>
                  </a:solidFill>
                  <a:miter lim="800000"/>
                  <a:headEnd/>
                  <a:tailEnd/>
                </a:ln>
                <a:solidFill>
                  <a:srgbClr val="FF0000"/>
                </a:solidFill>
                <a:latin typeface="+mj-lt"/>
              </a:rPr>
              <a:t>ody’ </a:t>
            </a:r>
            <a:endParaRPr lang="en-GB" sz="7200" b="1" kern="10" dirty="0">
              <a:ln w="9360">
                <a:solidFill>
                  <a:srgbClr val="FFFFFF"/>
                </a:solidFill>
                <a:miter lim="800000"/>
                <a:headEnd/>
                <a:tailEnd/>
              </a:ln>
              <a:solidFill>
                <a:srgbClr val="FF0000"/>
              </a:solidFill>
              <a:latin typeface="+mj-lt"/>
            </a:endParaRPr>
          </a:p>
        </p:txBody>
      </p:sp>
      <p:sp>
        <p:nvSpPr>
          <p:cNvPr id="6" name="Line 4"/>
          <p:cNvSpPr>
            <a:spLocks noChangeShapeType="1"/>
          </p:cNvSpPr>
          <p:nvPr/>
        </p:nvSpPr>
        <p:spPr bwMode="auto">
          <a:xfrm>
            <a:off x="5638800" y="3030537"/>
            <a:ext cx="609600" cy="0"/>
          </a:xfrm>
          <a:prstGeom prst="line">
            <a:avLst/>
          </a:prstGeom>
          <a:noFill/>
          <a:ln w="76200">
            <a:solidFill>
              <a:srgbClr val="F8F2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6"/>
          <p:cNvSpPr>
            <a:spLocks noChangeShapeType="1"/>
          </p:cNvSpPr>
          <p:nvPr/>
        </p:nvSpPr>
        <p:spPr bwMode="auto">
          <a:xfrm>
            <a:off x="6705601" y="3581400"/>
            <a:ext cx="609600" cy="0"/>
          </a:xfrm>
          <a:prstGeom prst="line">
            <a:avLst/>
          </a:prstGeom>
          <a:noFill/>
          <a:ln w="76200">
            <a:solidFill>
              <a:srgbClr val="0066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 name="AutoShape 5"/>
          <p:cNvSpPr>
            <a:spLocks noChangeArrowheads="1"/>
          </p:cNvSpPr>
          <p:nvPr/>
        </p:nvSpPr>
        <p:spPr bwMode="auto">
          <a:xfrm>
            <a:off x="7239000" y="3339824"/>
            <a:ext cx="1649564" cy="470176"/>
          </a:xfrm>
          <a:prstGeom prst="roundRect">
            <a:avLst>
              <a:gd name="adj" fmla="val 50000"/>
            </a:avLst>
          </a:prstGeom>
          <a:solidFill>
            <a:srgbClr val="0066CC"/>
          </a:solidFill>
          <a:ln w="9525">
            <a:solidFill>
              <a:schemeClr val="tx1"/>
            </a:solidFill>
            <a:round/>
            <a:headEnd/>
            <a:tailEnd/>
          </a:ln>
        </p:spPr>
        <p:txBody>
          <a:bodyPr wrap="none" anchor="ctr"/>
          <a:lstStyle>
            <a:lvl1pPr defTabSz="958850" eaLnBrk="0" hangingPunct="0">
              <a:defRPr>
                <a:solidFill>
                  <a:schemeClr val="tx1"/>
                </a:solidFill>
                <a:latin typeface="Arial" charset="0"/>
              </a:defRPr>
            </a:lvl1pPr>
            <a:lvl2pPr marL="742950" indent="-285750" defTabSz="958850" eaLnBrk="0" hangingPunct="0">
              <a:defRPr>
                <a:solidFill>
                  <a:schemeClr val="tx1"/>
                </a:solidFill>
                <a:latin typeface="Arial" charset="0"/>
              </a:defRPr>
            </a:lvl2pPr>
            <a:lvl3pPr marL="1143000" indent="-228600" defTabSz="958850" eaLnBrk="0" hangingPunct="0">
              <a:defRPr>
                <a:solidFill>
                  <a:schemeClr val="tx1"/>
                </a:solidFill>
                <a:latin typeface="Arial" charset="0"/>
              </a:defRPr>
            </a:lvl3pPr>
            <a:lvl4pPr marL="1600200" indent="-228600" defTabSz="958850" eaLnBrk="0" hangingPunct="0">
              <a:defRPr>
                <a:solidFill>
                  <a:schemeClr val="tx1"/>
                </a:solidFill>
                <a:latin typeface="Arial" charset="0"/>
              </a:defRPr>
            </a:lvl4pPr>
            <a:lvl5pPr marL="2057400" indent="-228600" defTabSz="958850" eaLnBrk="0" hangingPunct="0">
              <a:defRPr>
                <a:solidFill>
                  <a:schemeClr val="tx1"/>
                </a:solidFill>
                <a:latin typeface="Arial" charset="0"/>
              </a:defRPr>
            </a:lvl5pPr>
            <a:lvl6pPr marL="2514600" indent="-228600" defTabSz="958850" eaLnBrk="0" fontAlgn="base" hangingPunct="0">
              <a:spcBef>
                <a:spcPct val="0"/>
              </a:spcBef>
              <a:spcAft>
                <a:spcPct val="0"/>
              </a:spcAft>
              <a:defRPr>
                <a:solidFill>
                  <a:schemeClr val="tx1"/>
                </a:solidFill>
                <a:latin typeface="Arial" charset="0"/>
              </a:defRPr>
            </a:lvl6pPr>
            <a:lvl7pPr marL="2971800" indent="-228600" defTabSz="958850" eaLnBrk="0" fontAlgn="base" hangingPunct="0">
              <a:spcBef>
                <a:spcPct val="0"/>
              </a:spcBef>
              <a:spcAft>
                <a:spcPct val="0"/>
              </a:spcAft>
              <a:defRPr>
                <a:solidFill>
                  <a:schemeClr val="tx1"/>
                </a:solidFill>
                <a:latin typeface="Arial" charset="0"/>
              </a:defRPr>
            </a:lvl7pPr>
            <a:lvl8pPr marL="3429000" indent="-228600" defTabSz="958850" eaLnBrk="0" fontAlgn="base" hangingPunct="0">
              <a:spcBef>
                <a:spcPct val="0"/>
              </a:spcBef>
              <a:spcAft>
                <a:spcPct val="0"/>
              </a:spcAft>
              <a:defRPr>
                <a:solidFill>
                  <a:schemeClr val="tx1"/>
                </a:solidFill>
                <a:latin typeface="Arial" charset="0"/>
              </a:defRPr>
            </a:lvl8pPr>
            <a:lvl9pPr marL="3886200" indent="-228600" defTabSz="958850" eaLnBrk="0" fontAlgn="base" hangingPunct="0">
              <a:spcBef>
                <a:spcPct val="0"/>
              </a:spcBef>
              <a:spcAft>
                <a:spcPct val="0"/>
              </a:spcAft>
              <a:defRPr>
                <a:solidFill>
                  <a:schemeClr val="tx1"/>
                </a:solidFill>
                <a:latin typeface="Arial" charset="0"/>
              </a:defRPr>
            </a:lvl9pPr>
          </a:lstStyle>
          <a:p>
            <a:pPr algn="ctr" eaLnBrk="1" hangingPunct="1"/>
            <a:r>
              <a:rPr lang="en-AU" altLang="en-US" sz="1100" b="1" dirty="0">
                <a:solidFill>
                  <a:schemeClr val="bg1"/>
                </a:solidFill>
              </a:rPr>
              <a:t>Left Channel</a:t>
            </a:r>
          </a:p>
          <a:p>
            <a:pPr algn="ctr" eaLnBrk="1" hangingPunct="1"/>
            <a:r>
              <a:rPr lang="en-AU" altLang="en-US" sz="900" b="1" dirty="0">
                <a:solidFill>
                  <a:schemeClr val="bg1"/>
                </a:solidFill>
              </a:rPr>
              <a:t>(Past , Desires &amp; Emotions</a:t>
            </a:r>
            <a:r>
              <a:rPr lang="en-AU" altLang="en-US" sz="900" b="1" dirty="0" smtClean="0">
                <a:solidFill>
                  <a:schemeClr val="bg1"/>
                </a:solidFill>
              </a:rPr>
              <a:t>)</a:t>
            </a:r>
          </a:p>
          <a:p>
            <a:pPr algn="ctr" eaLnBrk="1" hangingPunct="1"/>
            <a:r>
              <a:rPr lang="en-AU" altLang="en-US" sz="900" b="1" dirty="0" smtClean="0">
                <a:solidFill>
                  <a:schemeClr val="bg1"/>
                </a:solidFill>
              </a:rPr>
              <a:t>Emotional Fitness </a:t>
            </a:r>
            <a:endParaRPr lang="en-US" altLang="en-US" sz="900" b="1" dirty="0">
              <a:solidFill>
                <a:schemeClr val="bg1"/>
              </a:solidFill>
            </a:endParaRPr>
          </a:p>
        </p:txBody>
      </p:sp>
      <p:sp>
        <p:nvSpPr>
          <p:cNvPr id="9" name="AutoShape 3"/>
          <p:cNvSpPr>
            <a:spLocks noChangeArrowheads="1"/>
          </p:cNvSpPr>
          <p:nvPr/>
        </p:nvSpPr>
        <p:spPr bwMode="auto">
          <a:xfrm>
            <a:off x="4114800" y="2819400"/>
            <a:ext cx="1676400" cy="457200"/>
          </a:xfrm>
          <a:prstGeom prst="roundRect">
            <a:avLst>
              <a:gd name="adj" fmla="val 50000"/>
            </a:avLst>
          </a:prstGeom>
          <a:solidFill>
            <a:srgbClr val="F8F200"/>
          </a:solidFill>
          <a:ln w="9525">
            <a:solidFill>
              <a:schemeClr val="tx1"/>
            </a:solidFill>
            <a:round/>
            <a:headEnd/>
            <a:tailEnd/>
          </a:ln>
        </p:spPr>
        <p:txBody>
          <a:bodyPr wrap="none" anchor="ctr"/>
          <a:lstStyle>
            <a:lvl1pPr defTabSz="958850" eaLnBrk="0" hangingPunct="0">
              <a:defRPr>
                <a:solidFill>
                  <a:schemeClr val="tx1"/>
                </a:solidFill>
                <a:latin typeface="Arial" charset="0"/>
              </a:defRPr>
            </a:lvl1pPr>
            <a:lvl2pPr marL="742950" indent="-285750" defTabSz="958850" eaLnBrk="0" hangingPunct="0">
              <a:defRPr>
                <a:solidFill>
                  <a:schemeClr val="tx1"/>
                </a:solidFill>
                <a:latin typeface="Arial" charset="0"/>
              </a:defRPr>
            </a:lvl2pPr>
            <a:lvl3pPr marL="1143000" indent="-228600" defTabSz="958850" eaLnBrk="0" hangingPunct="0">
              <a:defRPr>
                <a:solidFill>
                  <a:schemeClr val="tx1"/>
                </a:solidFill>
                <a:latin typeface="Arial" charset="0"/>
              </a:defRPr>
            </a:lvl3pPr>
            <a:lvl4pPr marL="1600200" indent="-228600" defTabSz="958850" eaLnBrk="0" hangingPunct="0">
              <a:defRPr>
                <a:solidFill>
                  <a:schemeClr val="tx1"/>
                </a:solidFill>
                <a:latin typeface="Arial" charset="0"/>
              </a:defRPr>
            </a:lvl4pPr>
            <a:lvl5pPr marL="2057400" indent="-228600" defTabSz="958850" eaLnBrk="0" hangingPunct="0">
              <a:defRPr>
                <a:solidFill>
                  <a:schemeClr val="tx1"/>
                </a:solidFill>
                <a:latin typeface="Arial" charset="0"/>
              </a:defRPr>
            </a:lvl5pPr>
            <a:lvl6pPr marL="2514600" indent="-228600" defTabSz="958850" eaLnBrk="0" fontAlgn="base" hangingPunct="0">
              <a:spcBef>
                <a:spcPct val="0"/>
              </a:spcBef>
              <a:spcAft>
                <a:spcPct val="0"/>
              </a:spcAft>
              <a:defRPr>
                <a:solidFill>
                  <a:schemeClr val="tx1"/>
                </a:solidFill>
                <a:latin typeface="Arial" charset="0"/>
              </a:defRPr>
            </a:lvl6pPr>
            <a:lvl7pPr marL="2971800" indent="-228600" defTabSz="958850" eaLnBrk="0" fontAlgn="base" hangingPunct="0">
              <a:spcBef>
                <a:spcPct val="0"/>
              </a:spcBef>
              <a:spcAft>
                <a:spcPct val="0"/>
              </a:spcAft>
              <a:defRPr>
                <a:solidFill>
                  <a:schemeClr val="tx1"/>
                </a:solidFill>
                <a:latin typeface="Arial" charset="0"/>
              </a:defRPr>
            </a:lvl7pPr>
            <a:lvl8pPr marL="3429000" indent="-228600" defTabSz="958850" eaLnBrk="0" fontAlgn="base" hangingPunct="0">
              <a:spcBef>
                <a:spcPct val="0"/>
              </a:spcBef>
              <a:spcAft>
                <a:spcPct val="0"/>
              </a:spcAft>
              <a:defRPr>
                <a:solidFill>
                  <a:schemeClr val="tx1"/>
                </a:solidFill>
                <a:latin typeface="Arial" charset="0"/>
              </a:defRPr>
            </a:lvl8pPr>
            <a:lvl9pPr marL="3886200" indent="-228600" defTabSz="958850" eaLnBrk="0" fontAlgn="base" hangingPunct="0">
              <a:spcBef>
                <a:spcPct val="0"/>
              </a:spcBef>
              <a:spcAft>
                <a:spcPct val="0"/>
              </a:spcAft>
              <a:defRPr>
                <a:solidFill>
                  <a:schemeClr val="tx1"/>
                </a:solidFill>
                <a:latin typeface="Arial" charset="0"/>
              </a:defRPr>
            </a:lvl9pPr>
          </a:lstStyle>
          <a:p>
            <a:pPr algn="ctr" eaLnBrk="1" hangingPunct="1"/>
            <a:r>
              <a:rPr lang="en-AU" altLang="en-US" sz="1100" b="1" dirty="0"/>
              <a:t>Right Channel</a:t>
            </a:r>
          </a:p>
          <a:p>
            <a:pPr algn="ctr" eaLnBrk="1" hangingPunct="1"/>
            <a:r>
              <a:rPr lang="en-AU" altLang="en-US" sz="900" b="1" dirty="0"/>
              <a:t>(Future, Activity &amp; Planning</a:t>
            </a:r>
            <a:r>
              <a:rPr lang="en-AU" altLang="en-US" sz="900" b="1" dirty="0" smtClean="0"/>
              <a:t>)</a:t>
            </a:r>
          </a:p>
          <a:p>
            <a:pPr algn="ctr" eaLnBrk="1" hangingPunct="1"/>
            <a:r>
              <a:rPr lang="en-AU" altLang="en-US" sz="900" b="1" dirty="0" smtClean="0"/>
              <a:t>Physical &amp; Mental Fitness</a:t>
            </a:r>
            <a:endParaRPr lang="en-US" altLang="en-US" sz="900" b="1" dirty="0"/>
          </a:p>
        </p:txBody>
      </p:sp>
      <p:sp>
        <p:nvSpPr>
          <p:cNvPr id="10" name="AutoShape 33"/>
          <p:cNvSpPr>
            <a:spLocks noChangeArrowheads="1"/>
          </p:cNvSpPr>
          <p:nvPr/>
        </p:nvSpPr>
        <p:spPr bwMode="auto">
          <a:xfrm>
            <a:off x="6477000" y="4495800"/>
            <a:ext cx="949919" cy="112788"/>
          </a:xfrm>
          <a:prstGeom prst="leftArrow">
            <a:avLst>
              <a:gd name="adj1" fmla="val 41417"/>
              <a:gd name="adj2" fmla="val 130313"/>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1" name="AutoShape 3"/>
          <p:cNvSpPr>
            <a:spLocks noChangeArrowheads="1"/>
          </p:cNvSpPr>
          <p:nvPr/>
        </p:nvSpPr>
        <p:spPr bwMode="auto">
          <a:xfrm>
            <a:off x="7156450" y="4267200"/>
            <a:ext cx="1454150" cy="581025"/>
          </a:xfrm>
          <a:prstGeom prst="roundRect">
            <a:avLst>
              <a:gd name="adj" fmla="val 50000"/>
            </a:avLst>
          </a:prstGeom>
          <a:solidFill>
            <a:srgbClr val="D9D9D9"/>
          </a:solidFill>
          <a:ln w="9525">
            <a:solidFill>
              <a:schemeClr val="tx1"/>
            </a:solidFill>
            <a:round/>
            <a:headEnd/>
            <a:tailEnd/>
          </a:ln>
        </p:spPr>
        <p:txBody>
          <a:bodyPr wrap="none" anchor="ctr"/>
          <a:lstStyle>
            <a:lvl1pPr defTabSz="958850" eaLnBrk="0" hangingPunct="0">
              <a:defRPr>
                <a:solidFill>
                  <a:schemeClr val="tx1"/>
                </a:solidFill>
                <a:latin typeface="Arial" charset="0"/>
              </a:defRPr>
            </a:lvl1pPr>
            <a:lvl2pPr marL="742950" indent="-285750" defTabSz="958850" eaLnBrk="0" hangingPunct="0">
              <a:defRPr>
                <a:solidFill>
                  <a:schemeClr val="tx1"/>
                </a:solidFill>
                <a:latin typeface="Arial" charset="0"/>
              </a:defRPr>
            </a:lvl2pPr>
            <a:lvl3pPr marL="1143000" indent="-228600" defTabSz="958850" eaLnBrk="0" hangingPunct="0">
              <a:defRPr>
                <a:solidFill>
                  <a:schemeClr val="tx1"/>
                </a:solidFill>
                <a:latin typeface="Arial" charset="0"/>
              </a:defRPr>
            </a:lvl3pPr>
            <a:lvl4pPr marL="1600200" indent="-228600" defTabSz="958850" eaLnBrk="0" hangingPunct="0">
              <a:defRPr>
                <a:solidFill>
                  <a:schemeClr val="tx1"/>
                </a:solidFill>
                <a:latin typeface="Arial" charset="0"/>
              </a:defRPr>
            </a:lvl4pPr>
            <a:lvl5pPr marL="2057400" indent="-228600" defTabSz="958850" eaLnBrk="0" hangingPunct="0">
              <a:defRPr>
                <a:solidFill>
                  <a:schemeClr val="tx1"/>
                </a:solidFill>
                <a:latin typeface="Arial" charset="0"/>
              </a:defRPr>
            </a:lvl5pPr>
            <a:lvl6pPr marL="2514600" indent="-228600" defTabSz="958850" eaLnBrk="0" fontAlgn="base" hangingPunct="0">
              <a:spcBef>
                <a:spcPct val="0"/>
              </a:spcBef>
              <a:spcAft>
                <a:spcPct val="0"/>
              </a:spcAft>
              <a:defRPr>
                <a:solidFill>
                  <a:schemeClr val="tx1"/>
                </a:solidFill>
                <a:latin typeface="Arial" charset="0"/>
              </a:defRPr>
            </a:lvl6pPr>
            <a:lvl7pPr marL="2971800" indent="-228600" defTabSz="958850" eaLnBrk="0" fontAlgn="base" hangingPunct="0">
              <a:spcBef>
                <a:spcPct val="0"/>
              </a:spcBef>
              <a:spcAft>
                <a:spcPct val="0"/>
              </a:spcAft>
              <a:defRPr>
                <a:solidFill>
                  <a:schemeClr val="tx1"/>
                </a:solidFill>
                <a:latin typeface="Arial" charset="0"/>
              </a:defRPr>
            </a:lvl7pPr>
            <a:lvl8pPr marL="3429000" indent="-228600" defTabSz="958850" eaLnBrk="0" fontAlgn="base" hangingPunct="0">
              <a:spcBef>
                <a:spcPct val="0"/>
              </a:spcBef>
              <a:spcAft>
                <a:spcPct val="0"/>
              </a:spcAft>
              <a:defRPr>
                <a:solidFill>
                  <a:schemeClr val="tx1"/>
                </a:solidFill>
                <a:latin typeface="Arial" charset="0"/>
              </a:defRPr>
            </a:lvl8pPr>
            <a:lvl9pPr marL="3886200" indent="-228600" defTabSz="958850" eaLnBrk="0" fontAlgn="base" hangingPunct="0">
              <a:spcBef>
                <a:spcPct val="0"/>
              </a:spcBef>
              <a:spcAft>
                <a:spcPct val="0"/>
              </a:spcAft>
              <a:defRPr>
                <a:solidFill>
                  <a:schemeClr val="tx1"/>
                </a:solidFill>
                <a:latin typeface="Arial" charset="0"/>
              </a:defRPr>
            </a:lvl9pPr>
          </a:lstStyle>
          <a:p>
            <a:pPr algn="ctr" eaLnBrk="1" hangingPunct="1"/>
            <a:r>
              <a:rPr lang="en-AU" altLang="en-US" sz="1100" b="1" dirty="0"/>
              <a:t>Centre Channel</a:t>
            </a:r>
          </a:p>
          <a:p>
            <a:pPr algn="ctr" eaLnBrk="1" hangingPunct="1"/>
            <a:r>
              <a:rPr lang="en-US" altLang="en-US" sz="900" b="1" dirty="0"/>
              <a:t>(Present, Evolution &amp; Joy</a:t>
            </a:r>
            <a:r>
              <a:rPr lang="en-US" altLang="en-US" sz="900" b="1" dirty="0" smtClean="0"/>
              <a:t>)</a:t>
            </a:r>
          </a:p>
          <a:p>
            <a:pPr algn="ctr" eaLnBrk="1" hangingPunct="1"/>
            <a:r>
              <a:rPr lang="en-US" altLang="en-US" sz="900" b="1" dirty="0" smtClean="0"/>
              <a:t>Peace &amp; Harmony</a:t>
            </a:r>
            <a:endParaRPr lang="en-US" altLang="en-US" sz="900" b="1" dirty="0"/>
          </a:p>
        </p:txBody>
      </p:sp>
      <p:sp>
        <p:nvSpPr>
          <p:cNvPr id="2" name="TextBox 1"/>
          <p:cNvSpPr txBox="1"/>
          <p:nvPr/>
        </p:nvSpPr>
        <p:spPr>
          <a:xfrm>
            <a:off x="6858000" y="6019800"/>
            <a:ext cx="762000" cy="400110"/>
          </a:xfrm>
          <a:prstGeom prst="rect">
            <a:avLst/>
          </a:prstGeom>
          <a:noFill/>
        </p:spPr>
        <p:txBody>
          <a:bodyPr wrap="square" rtlCol="0">
            <a:spAutoFit/>
          </a:bodyPr>
          <a:lstStyle/>
          <a:p>
            <a:endParaRPr lang="en-US" dirty="0"/>
          </a:p>
        </p:txBody>
      </p:sp>
      <p:sp>
        <p:nvSpPr>
          <p:cNvPr id="4" name="Left Arrow 3"/>
          <p:cNvSpPr/>
          <p:nvPr/>
        </p:nvSpPr>
        <p:spPr bwMode="auto">
          <a:xfrm rot="1757861">
            <a:off x="6514126" y="5921275"/>
            <a:ext cx="754836" cy="157843"/>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smtClean="0">
              <a:ln>
                <a:noFill/>
              </a:ln>
              <a:solidFill>
                <a:schemeClr val="bg1"/>
              </a:solidFill>
              <a:effectLst/>
              <a:latin typeface="Times New Roman" pitchFamily="16" charset="0"/>
            </a:endParaRPr>
          </a:p>
        </p:txBody>
      </p:sp>
      <p:sp>
        <p:nvSpPr>
          <p:cNvPr id="3" name="Rounded Rectangle 2"/>
          <p:cNvSpPr/>
          <p:nvPr/>
        </p:nvSpPr>
        <p:spPr bwMode="auto">
          <a:xfrm>
            <a:off x="6858000" y="5943600"/>
            <a:ext cx="1353841" cy="47631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200" b="1" i="0" u="none" strike="noStrike" cap="none" normalizeH="0" baseline="0" dirty="0" smtClean="0">
                <a:ln>
                  <a:noFill/>
                </a:ln>
                <a:effectLst/>
                <a:latin typeface="Times New Roman" pitchFamily="16" charset="0"/>
              </a:rPr>
              <a:t>Living Energy</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200" b="1" dirty="0">
                <a:latin typeface="Times New Roman" pitchFamily="16" charset="0"/>
              </a:rPr>
              <a:t>(</a:t>
            </a:r>
            <a:r>
              <a:rPr lang="en-US" sz="1200" b="1" dirty="0" err="1" smtClean="0">
                <a:latin typeface="Times New Roman" pitchFamily="16" charset="0"/>
              </a:rPr>
              <a:t>Kundalini</a:t>
            </a:r>
            <a:r>
              <a:rPr lang="en-US" sz="1200" b="1" dirty="0" smtClean="0">
                <a:latin typeface="Times New Roman" pitchFamily="16" charset="0"/>
              </a:rPr>
              <a:t>)</a:t>
            </a:r>
            <a:endParaRPr kumimoji="0" lang="en-US" sz="1200" b="1" i="0" u="none" strike="noStrike" cap="none" normalizeH="0" baseline="0" dirty="0" smtClean="0">
              <a:ln>
                <a:noFill/>
              </a:ln>
              <a:effectLst/>
              <a:latin typeface="Times New Roman" pitchFamily="16" charset="0"/>
            </a:endParaRPr>
          </a:p>
        </p:txBody>
      </p:sp>
      <p:sp>
        <p:nvSpPr>
          <p:cNvPr id="5" name="Cloud Callout 4"/>
          <p:cNvSpPr/>
          <p:nvPr/>
        </p:nvSpPr>
        <p:spPr bwMode="auto">
          <a:xfrm>
            <a:off x="4610100" y="1143000"/>
            <a:ext cx="3924300" cy="266700"/>
          </a:xfrm>
          <a:prstGeom prst="cloudCallout">
            <a:avLst/>
          </a:prstGeom>
          <a:solidFill>
            <a:schemeClr val="accent6">
              <a:lumMod val="60000"/>
              <a:lumOff val="40000"/>
              <a:alpha val="2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smtClean="0">
              <a:ln>
                <a:noFill/>
              </a:ln>
              <a:solidFill>
                <a:schemeClr val="bg1"/>
              </a:solidFill>
              <a:effectLst/>
              <a:latin typeface="Times New Roman" pitchFamily="16" charset="0"/>
            </a:endParaRPr>
          </a:p>
        </p:txBody>
      </p:sp>
      <p:sp>
        <p:nvSpPr>
          <p:cNvPr id="12" name="TextBox 11"/>
          <p:cNvSpPr txBox="1"/>
          <p:nvPr/>
        </p:nvSpPr>
        <p:spPr>
          <a:xfrm>
            <a:off x="5562599" y="1066800"/>
            <a:ext cx="1447801" cy="400110"/>
          </a:xfrm>
          <a:prstGeom prst="rect">
            <a:avLst/>
          </a:prstGeom>
          <a:noFill/>
        </p:spPr>
        <p:txBody>
          <a:bodyPr wrap="square" rtlCol="0">
            <a:spAutoFit/>
          </a:bodyPr>
          <a:lstStyle/>
          <a:p>
            <a:r>
              <a:rPr lang="en-US" sz="1600" b="1" i="1" dirty="0" smtClean="0">
                <a:solidFill>
                  <a:srgbClr val="C00000"/>
                </a:solidFill>
                <a:latin typeface="Segoe Print" panose="02000600000000000000" pitchFamily="2" charset="0"/>
              </a:rPr>
              <a:t>Nature</a:t>
            </a:r>
            <a:r>
              <a:rPr lang="en-US" b="1" dirty="0" smtClean="0">
                <a:solidFill>
                  <a:srgbClr val="C00000"/>
                </a:solidFill>
              </a:rPr>
              <a:t> </a:t>
            </a:r>
            <a:endParaRPr lang="en-US" b="1" dirty="0">
              <a:solidFill>
                <a:srgbClr val="C00000"/>
              </a:solidFill>
            </a:endParaRPr>
          </a:p>
        </p:txBody>
      </p:sp>
    </p:spTree>
    <p:extLst>
      <p:ext uri="{BB962C8B-B14F-4D97-AF65-F5344CB8AC3E}">
        <p14:creationId xmlns:p14="http://schemas.microsoft.com/office/powerpoint/2010/main" val="42229833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ishwa Nirmala Dharma BG logo Green"/>
          <p:cNvPicPr>
            <a:picLocks noChangeAspect="1" noChangeArrowheads="1"/>
          </p:cNvPicPr>
          <p:nvPr/>
        </p:nvPicPr>
        <p:blipFill>
          <a:blip r:embed="rId2">
            <a:extLst>
              <a:ext uri="{28A0092B-C50C-407E-A947-70E740481C1C}">
                <a14:useLocalDpi xmlns:a14="http://schemas.microsoft.com/office/drawing/2010/main" val="0"/>
              </a:ext>
            </a:extLst>
          </a:blip>
          <a:srcRect b="4334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ShriMatajiPhotoWithTex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963" y="741363"/>
            <a:ext cx="1428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381000" y="76200"/>
            <a:ext cx="328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800" dirty="0">
                <a:solidFill>
                  <a:srgbClr val="FF0000"/>
                </a:solidFill>
                <a:latin typeface="Arial Rounded MT Bold" pitchFamily="34" charset="0"/>
              </a:rPr>
              <a:t>The</a:t>
            </a:r>
            <a:r>
              <a:rPr lang="en-AU" altLang="en-US" sz="1200" dirty="0">
                <a:solidFill>
                  <a:srgbClr val="FF0000"/>
                </a:solidFill>
                <a:latin typeface="Arial Rounded MT Bold" pitchFamily="34" charset="0"/>
              </a:rPr>
              <a:t> </a:t>
            </a:r>
            <a:r>
              <a:rPr lang="en-AU" altLang="en-US" sz="2800" dirty="0">
                <a:solidFill>
                  <a:srgbClr val="FF0000"/>
                </a:solidFill>
                <a:latin typeface="Arial Rounded MT Bold" pitchFamily="34" charset="0"/>
              </a:rPr>
              <a:t>Subtle</a:t>
            </a:r>
            <a:r>
              <a:rPr lang="en-AU" altLang="en-US" sz="1200" dirty="0">
                <a:solidFill>
                  <a:srgbClr val="FF0000"/>
                </a:solidFill>
                <a:latin typeface="Arial Rounded MT Bold" pitchFamily="34" charset="0"/>
              </a:rPr>
              <a:t> </a:t>
            </a:r>
            <a:r>
              <a:rPr lang="en-AU" altLang="en-US" sz="2800" dirty="0">
                <a:solidFill>
                  <a:srgbClr val="FF0000"/>
                </a:solidFill>
                <a:latin typeface="Arial Rounded MT Bold" pitchFamily="34" charset="0"/>
              </a:rPr>
              <a:t>System</a:t>
            </a:r>
            <a:endParaRPr lang="en-US" altLang="en-US" sz="2800" dirty="0">
              <a:solidFill>
                <a:srgbClr val="FF0000"/>
              </a:solidFill>
              <a:latin typeface="Arial Rounded MT Bold" pitchFamily="34" charset="0"/>
            </a:endParaRPr>
          </a:p>
        </p:txBody>
      </p:sp>
      <p:pic>
        <p:nvPicPr>
          <p:cNvPr id="5" name="Picture 5" descr="Chakra Chart with labels RGB transpe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0538" y="381000"/>
            <a:ext cx="5619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7"/>
          <p:cNvSpPr>
            <a:spLocks noChangeArrowheads="1"/>
          </p:cNvSpPr>
          <p:nvPr/>
        </p:nvSpPr>
        <p:spPr bwMode="auto">
          <a:xfrm>
            <a:off x="7419975" y="914400"/>
            <a:ext cx="1490663" cy="288925"/>
          </a:xfrm>
          <a:prstGeom prst="roundRect">
            <a:avLst>
              <a:gd name="adj" fmla="val 36264"/>
            </a:avLst>
          </a:prstGeom>
          <a:solidFill>
            <a:schemeClr val="bg2"/>
          </a:solidFill>
          <a:ln w="9525">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err="1">
                <a:solidFill>
                  <a:schemeClr val="bg1"/>
                </a:solidFill>
              </a:rPr>
              <a:t>Sahastrara</a:t>
            </a:r>
            <a:endParaRPr lang="en-US" altLang="en-US" dirty="0">
              <a:solidFill>
                <a:schemeClr val="bg1"/>
              </a:solidFill>
            </a:endParaRPr>
          </a:p>
        </p:txBody>
      </p:sp>
      <p:sp>
        <p:nvSpPr>
          <p:cNvPr id="7" name="AutoShape 12"/>
          <p:cNvSpPr>
            <a:spLocks noChangeArrowheads="1"/>
          </p:cNvSpPr>
          <p:nvPr/>
        </p:nvSpPr>
        <p:spPr bwMode="auto">
          <a:xfrm>
            <a:off x="7419975" y="1504950"/>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err="1">
                <a:solidFill>
                  <a:schemeClr val="bg1"/>
                </a:solidFill>
              </a:rPr>
              <a:t>Agnya</a:t>
            </a:r>
            <a:endParaRPr lang="en-US" altLang="en-US" dirty="0">
              <a:solidFill>
                <a:schemeClr val="bg1"/>
              </a:solidFill>
            </a:endParaRPr>
          </a:p>
        </p:txBody>
      </p:sp>
      <p:sp>
        <p:nvSpPr>
          <p:cNvPr id="8" name="AutoShape 13"/>
          <p:cNvSpPr>
            <a:spLocks noChangeArrowheads="1"/>
          </p:cNvSpPr>
          <p:nvPr/>
        </p:nvSpPr>
        <p:spPr bwMode="auto">
          <a:xfrm>
            <a:off x="7419975" y="2386013"/>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chemeClr val="bg1"/>
                </a:solidFill>
              </a:rPr>
              <a:t>Vishuddhi</a:t>
            </a:r>
          </a:p>
        </p:txBody>
      </p:sp>
      <p:sp>
        <p:nvSpPr>
          <p:cNvPr id="9" name="AutoShape 14"/>
          <p:cNvSpPr>
            <a:spLocks noChangeArrowheads="1"/>
          </p:cNvSpPr>
          <p:nvPr/>
        </p:nvSpPr>
        <p:spPr bwMode="auto">
          <a:xfrm>
            <a:off x="7419975" y="3138488"/>
            <a:ext cx="1490663" cy="288925"/>
          </a:xfrm>
          <a:prstGeom prst="roundRect">
            <a:avLst>
              <a:gd name="adj" fmla="val 36264"/>
            </a:avLst>
          </a:prstGeom>
          <a:solidFill>
            <a:schemeClr val="bg2"/>
          </a:solidFill>
          <a:ln w="9525">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chemeClr val="bg1"/>
                </a:solidFill>
              </a:rPr>
              <a:t>Heart</a:t>
            </a:r>
          </a:p>
        </p:txBody>
      </p:sp>
      <p:sp>
        <p:nvSpPr>
          <p:cNvPr id="10" name="AutoShape 15"/>
          <p:cNvSpPr>
            <a:spLocks noChangeArrowheads="1"/>
          </p:cNvSpPr>
          <p:nvPr/>
        </p:nvSpPr>
        <p:spPr bwMode="auto">
          <a:xfrm>
            <a:off x="7419975" y="4133850"/>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chemeClr val="bg1"/>
                </a:solidFill>
              </a:rPr>
              <a:t>Nabhi</a:t>
            </a:r>
          </a:p>
        </p:txBody>
      </p:sp>
      <p:sp>
        <p:nvSpPr>
          <p:cNvPr id="11" name="AutoShape 16"/>
          <p:cNvSpPr>
            <a:spLocks noChangeArrowheads="1"/>
          </p:cNvSpPr>
          <p:nvPr/>
        </p:nvSpPr>
        <p:spPr bwMode="auto">
          <a:xfrm>
            <a:off x="7419975" y="4921250"/>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solidFill>
                  <a:schemeClr val="bg1"/>
                </a:solidFill>
              </a:rPr>
              <a:t>Swadisthana</a:t>
            </a:r>
          </a:p>
        </p:txBody>
      </p:sp>
      <p:sp>
        <p:nvSpPr>
          <p:cNvPr id="12" name="AutoShape 17"/>
          <p:cNvSpPr>
            <a:spLocks noChangeArrowheads="1"/>
          </p:cNvSpPr>
          <p:nvPr/>
        </p:nvSpPr>
        <p:spPr bwMode="auto">
          <a:xfrm>
            <a:off x="7500937" y="6253163"/>
            <a:ext cx="1490663" cy="288925"/>
          </a:xfrm>
          <a:prstGeom prst="roundRect">
            <a:avLst>
              <a:gd name="adj" fmla="val 36264"/>
            </a:avLst>
          </a:prstGeom>
          <a:solidFill>
            <a:schemeClr val="bg2"/>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err="1" smtClean="0">
                <a:solidFill>
                  <a:schemeClr val="bg1"/>
                </a:solidFill>
              </a:rPr>
              <a:t>Mooladhara</a:t>
            </a:r>
            <a:endParaRPr lang="en-US" altLang="en-US" dirty="0">
              <a:solidFill>
                <a:schemeClr val="bg1"/>
              </a:solidFill>
            </a:endParaRPr>
          </a:p>
        </p:txBody>
      </p:sp>
      <p:grpSp>
        <p:nvGrpSpPr>
          <p:cNvPr id="254" name="Group 253"/>
          <p:cNvGrpSpPr/>
          <p:nvPr/>
        </p:nvGrpSpPr>
        <p:grpSpPr>
          <a:xfrm>
            <a:off x="23812" y="750885"/>
            <a:ext cx="1736726" cy="5726115"/>
            <a:chOff x="5159380" y="1041400"/>
            <a:chExt cx="2109788" cy="5726115"/>
          </a:xfrm>
        </p:grpSpPr>
        <p:grpSp>
          <p:nvGrpSpPr>
            <p:cNvPr id="191" name="Group 2"/>
            <p:cNvGrpSpPr>
              <a:grpSpLocks/>
            </p:cNvGrpSpPr>
            <p:nvPr/>
          </p:nvGrpSpPr>
          <p:grpSpPr bwMode="auto">
            <a:xfrm>
              <a:off x="5159380" y="1258887"/>
              <a:ext cx="2109788" cy="5508628"/>
              <a:chOff x="3250" y="793"/>
              <a:chExt cx="1329" cy="3470"/>
            </a:xfrm>
          </p:grpSpPr>
          <p:sp>
            <p:nvSpPr>
              <p:cNvPr id="192" name="Rectangle 3"/>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93" name="Rectangle 4"/>
              <p:cNvSpPr>
                <a:spLocks noChangeArrowheads="1"/>
              </p:cNvSpPr>
              <p:nvPr/>
            </p:nvSpPr>
            <p:spPr bwMode="auto">
              <a:xfrm>
                <a:off x="3250" y="793"/>
                <a:ext cx="1256" cy="3185"/>
              </a:xfrm>
              <a:prstGeom prst="rect">
                <a:avLst/>
              </a:prstGeom>
              <a:solidFill>
                <a:srgbClr val="F8F8F8"/>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nvGrpSpPr>
              <p:cNvPr id="198" name="Group 49"/>
              <p:cNvGrpSpPr>
                <a:grpSpLocks/>
              </p:cNvGrpSpPr>
              <p:nvPr/>
            </p:nvGrpSpPr>
            <p:grpSpPr bwMode="auto">
              <a:xfrm>
                <a:off x="3261" y="1030"/>
                <a:ext cx="1318" cy="3233"/>
                <a:chOff x="3302" y="1006"/>
                <a:chExt cx="1277" cy="3197"/>
              </a:xfrm>
            </p:grpSpPr>
            <p:grpSp>
              <p:nvGrpSpPr>
                <p:cNvPr id="199" name="Group 50"/>
                <p:cNvGrpSpPr>
                  <a:grpSpLocks/>
                </p:cNvGrpSpPr>
                <p:nvPr/>
              </p:nvGrpSpPr>
              <p:grpSpPr bwMode="auto">
                <a:xfrm>
                  <a:off x="3302" y="1006"/>
                  <a:ext cx="1277" cy="3197"/>
                  <a:chOff x="3302" y="1006"/>
                  <a:chExt cx="1277" cy="3197"/>
                </a:xfrm>
              </p:grpSpPr>
              <p:grpSp>
                <p:nvGrpSpPr>
                  <p:cNvPr id="201" name="Group 51"/>
                  <p:cNvGrpSpPr>
                    <a:grpSpLocks/>
                  </p:cNvGrpSpPr>
                  <p:nvPr/>
                </p:nvGrpSpPr>
                <p:grpSpPr bwMode="auto">
                  <a:xfrm>
                    <a:off x="3302" y="1006"/>
                    <a:ext cx="1277" cy="3197"/>
                    <a:chOff x="3302" y="1006"/>
                    <a:chExt cx="1277" cy="3197"/>
                  </a:xfrm>
                </p:grpSpPr>
                <p:grpSp>
                  <p:nvGrpSpPr>
                    <p:cNvPr id="203" name="Group 52"/>
                    <p:cNvGrpSpPr>
                      <a:grpSpLocks/>
                    </p:cNvGrpSpPr>
                    <p:nvPr/>
                  </p:nvGrpSpPr>
                  <p:grpSpPr bwMode="auto">
                    <a:xfrm>
                      <a:off x="3302" y="1006"/>
                      <a:ext cx="1206" cy="3197"/>
                      <a:chOff x="3302" y="1006"/>
                      <a:chExt cx="1206" cy="3197"/>
                    </a:xfrm>
                  </p:grpSpPr>
                  <p:grpSp>
                    <p:nvGrpSpPr>
                      <p:cNvPr id="205" name="Group 53"/>
                      <p:cNvGrpSpPr>
                        <a:grpSpLocks/>
                      </p:cNvGrpSpPr>
                      <p:nvPr/>
                    </p:nvGrpSpPr>
                    <p:grpSpPr bwMode="auto">
                      <a:xfrm>
                        <a:off x="3348" y="1006"/>
                        <a:ext cx="939" cy="3197"/>
                        <a:chOff x="3348" y="1006"/>
                        <a:chExt cx="939" cy="3197"/>
                      </a:xfrm>
                    </p:grpSpPr>
                    <p:pic>
                      <p:nvPicPr>
                        <p:cNvPr id="208" name="Picture 54" descr="SwadisthanaChakraChartjpeg-96Kb"/>
                        <p:cNvPicPr>
                          <a:picLocks noChangeAspect="1" noChangeArrowheads="1"/>
                        </p:cNvPicPr>
                        <p:nvPr/>
                      </p:nvPicPr>
                      <p:blipFill>
                        <a:blip r:embed="rId5">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48" y="1006"/>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 name="Freeform 55"/>
                        <p:cNvSpPr>
                          <a:spLocks/>
                        </p:cNvSpPr>
                        <p:nvPr/>
                      </p:nvSpPr>
                      <p:spPr bwMode="auto">
                        <a:xfrm>
                          <a:off x="3497" y="3253"/>
                          <a:ext cx="278" cy="387"/>
                        </a:xfrm>
                        <a:custGeom>
                          <a:avLst/>
                          <a:gdLst>
                            <a:gd name="T0" fmla="*/ 72 w 272"/>
                            <a:gd name="T1" fmla="*/ 6 h 366"/>
                            <a:gd name="T2" fmla="*/ 140 w 272"/>
                            <a:gd name="T3" fmla="*/ 0 h 366"/>
                            <a:gd name="T4" fmla="*/ 168 w 272"/>
                            <a:gd name="T5" fmla="*/ 0 h 366"/>
                            <a:gd name="T6" fmla="*/ 191 w 272"/>
                            <a:gd name="T7" fmla="*/ 4 h 366"/>
                            <a:gd name="T8" fmla="*/ 204 w 272"/>
                            <a:gd name="T9" fmla="*/ 8 h 366"/>
                            <a:gd name="T10" fmla="*/ 226 w 272"/>
                            <a:gd name="T11" fmla="*/ 19 h 366"/>
                            <a:gd name="T12" fmla="*/ 243 w 272"/>
                            <a:gd name="T13" fmla="*/ 34 h 366"/>
                            <a:gd name="T14" fmla="*/ 262 w 272"/>
                            <a:gd name="T15" fmla="*/ 53 h 366"/>
                            <a:gd name="T16" fmla="*/ 232 w 272"/>
                            <a:gd name="T17" fmla="*/ 118 h 366"/>
                            <a:gd name="T18" fmla="*/ 220 w 272"/>
                            <a:gd name="T19" fmla="*/ 116 h 366"/>
                            <a:gd name="T20" fmla="*/ 210 w 272"/>
                            <a:gd name="T21" fmla="*/ 128 h 366"/>
                            <a:gd name="T22" fmla="*/ 203 w 272"/>
                            <a:gd name="T23" fmla="*/ 130 h 366"/>
                            <a:gd name="T24" fmla="*/ 195 w 272"/>
                            <a:gd name="T25" fmla="*/ 141 h 366"/>
                            <a:gd name="T26" fmla="*/ 182 w 272"/>
                            <a:gd name="T27" fmla="*/ 152 h 366"/>
                            <a:gd name="T28" fmla="*/ 170 w 272"/>
                            <a:gd name="T29" fmla="*/ 150 h 366"/>
                            <a:gd name="T30" fmla="*/ 163 w 272"/>
                            <a:gd name="T31" fmla="*/ 147 h 366"/>
                            <a:gd name="T32" fmla="*/ 150 w 272"/>
                            <a:gd name="T33" fmla="*/ 148 h 366"/>
                            <a:gd name="T34" fmla="*/ 146 w 272"/>
                            <a:gd name="T35" fmla="*/ 150 h 366"/>
                            <a:gd name="T36" fmla="*/ 136 w 272"/>
                            <a:gd name="T37" fmla="*/ 154 h 366"/>
                            <a:gd name="T38" fmla="*/ 125 w 272"/>
                            <a:gd name="T39" fmla="*/ 181 h 366"/>
                            <a:gd name="T40" fmla="*/ 127 w 272"/>
                            <a:gd name="T41" fmla="*/ 162 h 366"/>
                            <a:gd name="T42" fmla="*/ 114 w 272"/>
                            <a:gd name="T43" fmla="*/ 203 h 366"/>
                            <a:gd name="T44" fmla="*/ 110 w 272"/>
                            <a:gd name="T45" fmla="*/ 238 h 366"/>
                            <a:gd name="T46" fmla="*/ 111 w 272"/>
                            <a:gd name="T47" fmla="*/ 270 h 366"/>
                            <a:gd name="T48" fmla="*/ 122 w 272"/>
                            <a:gd name="T49" fmla="*/ 337 h 366"/>
                            <a:gd name="T50" fmla="*/ 139 w 272"/>
                            <a:gd name="T51" fmla="*/ 360 h 366"/>
                            <a:gd name="T52" fmla="*/ 150 w 272"/>
                            <a:gd name="T53" fmla="*/ 369 h 366"/>
                            <a:gd name="T54" fmla="*/ 156 w 272"/>
                            <a:gd name="T55" fmla="*/ 394 h 366"/>
                            <a:gd name="T56" fmla="*/ 141 w 272"/>
                            <a:gd name="T57" fmla="*/ 407 h 366"/>
                            <a:gd name="T58" fmla="*/ 108 w 272"/>
                            <a:gd name="T59" fmla="*/ 390 h 366"/>
                            <a:gd name="T60" fmla="*/ 83 w 272"/>
                            <a:gd name="T61" fmla="*/ 372 h 366"/>
                            <a:gd name="T62" fmla="*/ 63 w 272"/>
                            <a:gd name="T63" fmla="*/ 349 h 366"/>
                            <a:gd name="T64" fmla="*/ 37 w 272"/>
                            <a:gd name="T65" fmla="*/ 315 h 366"/>
                            <a:gd name="T66" fmla="*/ 21 w 272"/>
                            <a:gd name="T67" fmla="*/ 293 h 366"/>
                            <a:gd name="T68" fmla="*/ 12 w 272"/>
                            <a:gd name="T69" fmla="*/ 273 h 366"/>
                            <a:gd name="T70" fmla="*/ 5 w 272"/>
                            <a:gd name="T71" fmla="*/ 250 h 366"/>
                            <a:gd name="T72" fmla="*/ 2 w 272"/>
                            <a:gd name="T73" fmla="*/ 235 h 366"/>
                            <a:gd name="T74" fmla="*/ 0 w 272"/>
                            <a:gd name="T75" fmla="*/ 220 h 366"/>
                            <a:gd name="T76" fmla="*/ 0 w 272"/>
                            <a:gd name="T77" fmla="*/ 202 h 366"/>
                            <a:gd name="T78" fmla="*/ 5 w 272"/>
                            <a:gd name="T79" fmla="*/ 167 h 366"/>
                            <a:gd name="T80" fmla="*/ 10 w 272"/>
                            <a:gd name="T81" fmla="*/ 131 h 366"/>
                            <a:gd name="T82" fmla="*/ 27 w 272"/>
                            <a:gd name="T83" fmla="*/ 99 h 366"/>
                            <a:gd name="T84" fmla="*/ 31 w 272"/>
                            <a:gd name="T85" fmla="*/ 91 h 366"/>
                            <a:gd name="T86" fmla="*/ 44 w 272"/>
                            <a:gd name="T87" fmla="*/ 68 h 366"/>
                            <a:gd name="T88" fmla="*/ 62 w 272"/>
                            <a:gd name="T89" fmla="*/ 59 h 366"/>
                            <a:gd name="T90" fmla="*/ 89 w 272"/>
                            <a:gd name="T91" fmla="*/ 58 h 366"/>
                            <a:gd name="T92" fmla="*/ 109 w 272"/>
                            <a:gd name="T93" fmla="*/ 54 h 366"/>
                            <a:gd name="T94" fmla="*/ 72 w 272"/>
                            <a:gd name="T95" fmla="*/ 31 h 366"/>
                            <a:gd name="T96" fmla="*/ 65 w 272"/>
                            <a:gd name="T97" fmla="*/ 22 h 366"/>
                            <a:gd name="T98" fmla="*/ 72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206" name="Freeform 56"/>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US"/>
                      </a:p>
                    </p:txBody>
                  </p:sp>
                  <p:sp>
                    <p:nvSpPr>
                      <p:cNvPr id="207" name="Freeform 57"/>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US"/>
                      </a:p>
                    </p:txBody>
                  </p:sp>
                </p:grpSp>
                <p:sp>
                  <p:nvSpPr>
                    <p:cNvPr id="204" name="Oval 58"/>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sp>
                <p:nvSpPr>
                  <p:cNvPr id="202" name="Freeform 59"/>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0" name="Freeform 60"/>
                <p:cNvSpPr>
                  <a:spLocks/>
                </p:cNvSpPr>
                <p:nvPr/>
              </p:nvSpPr>
              <p:spPr bwMode="auto">
                <a:xfrm>
                  <a:off x="3541" y="1098"/>
                  <a:ext cx="609" cy="618"/>
                </a:xfrm>
                <a:custGeom>
                  <a:avLst/>
                  <a:gdLst>
                    <a:gd name="T0" fmla="*/ 146 w 609"/>
                    <a:gd name="T1" fmla="*/ 30 h 603"/>
                    <a:gd name="T2" fmla="*/ 222 w 609"/>
                    <a:gd name="T3" fmla="*/ 6 h 603"/>
                    <a:gd name="T4" fmla="*/ 289 w 609"/>
                    <a:gd name="T5" fmla="*/ 0 h 603"/>
                    <a:gd name="T6" fmla="*/ 349 w 609"/>
                    <a:gd name="T7" fmla="*/ 6 h 603"/>
                    <a:gd name="T8" fmla="*/ 414 w 609"/>
                    <a:gd name="T9" fmla="*/ 30 h 603"/>
                    <a:gd name="T10" fmla="*/ 472 w 609"/>
                    <a:gd name="T11" fmla="*/ 58 h 603"/>
                    <a:gd name="T12" fmla="*/ 517 w 609"/>
                    <a:gd name="T13" fmla="*/ 96 h 603"/>
                    <a:gd name="T14" fmla="*/ 544 w 609"/>
                    <a:gd name="T15" fmla="*/ 136 h 603"/>
                    <a:gd name="T16" fmla="*/ 556 w 609"/>
                    <a:gd name="T17" fmla="*/ 166 h 603"/>
                    <a:gd name="T18" fmla="*/ 570 w 609"/>
                    <a:gd name="T19" fmla="*/ 208 h 603"/>
                    <a:gd name="T20" fmla="*/ 567 w 609"/>
                    <a:gd name="T21" fmla="*/ 260 h 603"/>
                    <a:gd name="T22" fmla="*/ 572 w 609"/>
                    <a:gd name="T23" fmla="*/ 273 h 603"/>
                    <a:gd name="T24" fmla="*/ 597 w 609"/>
                    <a:gd name="T25" fmla="*/ 313 h 603"/>
                    <a:gd name="T26" fmla="*/ 604 w 609"/>
                    <a:gd name="T27" fmla="*/ 347 h 603"/>
                    <a:gd name="T28" fmla="*/ 597 w 609"/>
                    <a:gd name="T29" fmla="*/ 370 h 603"/>
                    <a:gd name="T30" fmla="*/ 590 w 609"/>
                    <a:gd name="T31" fmla="*/ 382 h 603"/>
                    <a:gd name="T32" fmla="*/ 590 w 609"/>
                    <a:gd name="T33" fmla="*/ 402 h 603"/>
                    <a:gd name="T34" fmla="*/ 607 w 609"/>
                    <a:gd name="T35" fmla="*/ 416 h 603"/>
                    <a:gd name="T36" fmla="*/ 603 w 609"/>
                    <a:gd name="T37" fmla="*/ 500 h 603"/>
                    <a:gd name="T38" fmla="*/ 602 w 609"/>
                    <a:gd name="T39" fmla="*/ 516 h 603"/>
                    <a:gd name="T40" fmla="*/ 600 w 609"/>
                    <a:gd name="T41" fmla="*/ 530 h 603"/>
                    <a:gd name="T42" fmla="*/ 600 w 609"/>
                    <a:gd name="T43" fmla="*/ 541 h 603"/>
                    <a:gd name="T44" fmla="*/ 596 w 609"/>
                    <a:gd name="T45" fmla="*/ 590 h 603"/>
                    <a:gd name="T46" fmla="*/ 589 w 609"/>
                    <a:gd name="T47" fmla="*/ 614 h 603"/>
                    <a:gd name="T48" fmla="*/ 574 w 609"/>
                    <a:gd name="T49" fmla="*/ 630 h 603"/>
                    <a:gd name="T50" fmla="*/ 553 w 609"/>
                    <a:gd name="T51" fmla="*/ 630 h 603"/>
                    <a:gd name="T52" fmla="*/ 519 w 609"/>
                    <a:gd name="T53" fmla="*/ 630 h 603"/>
                    <a:gd name="T54" fmla="*/ 481 w 609"/>
                    <a:gd name="T55" fmla="*/ 630 h 603"/>
                    <a:gd name="T56" fmla="*/ 453 w 609"/>
                    <a:gd name="T57" fmla="*/ 625 h 603"/>
                    <a:gd name="T58" fmla="*/ 422 w 609"/>
                    <a:gd name="T59" fmla="*/ 613 h 603"/>
                    <a:gd name="T60" fmla="*/ 391 w 609"/>
                    <a:gd name="T61" fmla="*/ 585 h 603"/>
                    <a:gd name="T62" fmla="*/ 386 w 609"/>
                    <a:gd name="T63" fmla="*/ 554 h 603"/>
                    <a:gd name="T64" fmla="*/ 388 w 609"/>
                    <a:gd name="T65" fmla="*/ 521 h 603"/>
                    <a:gd name="T66" fmla="*/ 369 w 609"/>
                    <a:gd name="T67" fmla="*/ 500 h 603"/>
                    <a:gd name="T68" fmla="*/ 351 w 609"/>
                    <a:gd name="T69" fmla="*/ 478 h 603"/>
                    <a:gd name="T70" fmla="*/ 312 w 609"/>
                    <a:gd name="T71" fmla="*/ 460 h 603"/>
                    <a:gd name="T72" fmla="*/ 283 w 609"/>
                    <a:gd name="T73" fmla="*/ 455 h 603"/>
                    <a:gd name="T74" fmla="*/ 235 w 609"/>
                    <a:gd name="T75" fmla="*/ 455 h 603"/>
                    <a:gd name="T76" fmla="*/ 213 w 609"/>
                    <a:gd name="T77" fmla="*/ 458 h 603"/>
                    <a:gd name="T78" fmla="*/ 168 w 609"/>
                    <a:gd name="T79" fmla="*/ 467 h 603"/>
                    <a:gd name="T80" fmla="*/ 150 w 609"/>
                    <a:gd name="T81" fmla="*/ 480 h 603"/>
                    <a:gd name="T82" fmla="*/ 116 w 609"/>
                    <a:gd name="T83" fmla="*/ 484 h 603"/>
                    <a:gd name="T84" fmla="*/ 79 w 609"/>
                    <a:gd name="T85" fmla="*/ 440 h 603"/>
                    <a:gd name="T86" fmla="*/ 48 w 609"/>
                    <a:gd name="T87" fmla="*/ 393 h 603"/>
                    <a:gd name="T88" fmla="*/ 26 w 609"/>
                    <a:gd name="T89" fmla="*/ 345 h 603"/>
                    <a:gd name="T90" fmla="*/ 15 w 609"/>
                    <a:gd name="T91" fmla="*/ 318 h 603"/>
                    <a:gd name="T92" fmla="*/ 2 w 609"/>
                    <a:gd name="T93" fmla="*/ 272 h 603"/>
                    <a:gd name="T94" fmla="*/ 4 w 609"/>
                    <a:gd name="T95" fmla="*/ 208 h 603"/>
                    <a:gd name="T96" fmla="*/ 19 w 609"/>
                    <a:gd name="T97" fmla="*/ 152 h 603"/>
                    <a:gd name="T98" fmla="*/ 51 w 609"/>
                    <a:gd name="T99" fmla="*/ 100 h 603"/>
                    <a:gd name="T100" fmla="*/ 87 w 609"/>
                    <a:gd name="T101" fmla="*/ 61 h 603"/>
                    <a:gd name="T102" fmla="*/ 146 w 609"/>
                    <a:gd name="T103" fmla="*/ 30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grpSp>
        </p:grpSp>
        <p:sp>
          <p:nvSpPr>
            <p:cNvPr id="244" name="Oval 61"/>
            <p:cNvSpPr>
              <a:spLocks noChangeArrowheads="1"/>
            </p:cNvSpPr>
            <p:nvPr/>
          </p:nvSpPr>
          <p:spPr bwMode="auto">
            <a:xfrm>
              <a:off x="5651500" y="4418013"/>
              <a:ext cx="190500" cy="190500"/>
            </a:xfrm>
            <a:prstGeom prst="ellipse">
              <a:avLst/>
            </a:prstGeom>
            <a:solidFill>
              <a:srgbClr val="339966"/>
            </a:solidFill>
            <a:ln w="9525" algn="ctr">
              <a:solidFill>
                <a:srgbClr val="F8F8F8"/>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45" name="Oval 62"/>
            <p:cNvSpPr>
              <a:spLocks noChangeArrowheads="1"/>
            </p:cNvSpPr>
            <p:nvPr/>
          </p:nvSpPr>
          <p:spPr bwMode="auto">
            <a:xfrm>
              <a:off x="5741988" y="4926013"/>
              <a:ext cx="190500" cy="190500"/>
            </a:xfrm>
            <a:prstGeom prst="ellipse">
              <a:avLst/>
            </a:prstGeom>
            <a:solidFill>
              <a:srgbClr val="ECE102"/>
            </a:solidFill>
            <a:ln w="9525" algn="ctr">
              <a:solidFill>
                <a:srgbClr val="F8F8F8"/>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46" name="Oval 63"/>
            <p:cNvSpPr>
              <a:spLocks noChangeArrowheads="1"/>
            </p:cNvSpPr>
            <p:nvPr/>
          </p:nvSpPr>
          <p:spPr bwMode="auto">
            <a:xfrm>
              <a:off x="5559425" y="3554413"/>
              <a:ext cx="190500" cy="190500"/>
            </a:xfrm>
            <a:prstGeom prst="ellipse">
              <a:avLst/>
            </a:prstGeom>
            <a:solidFill>
              <a:srgbClr val="CC0000"/>
            </a:solidFill>
            <a:ln w="9525" algn="ctr">
              <a:solidFill>
                <a:srgbClr val="F8F8F8"/>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47" name="Oval 64"/>
            <p:cNvSpPr>
              <a:spLocks noChangeArrowheads="1"/>
            </p:cNvSpPr>
            <p:nvPr/>
          </p:nvSpPr>
          <p:spPr bwMode="auto">
            <a:xfrm>
              <a:off x="5822950" y="2873375"/>
              <a:ext cx="190500" cy="190500"/>
            </a:xfrm>
            <a:prstGeom prst="ellipse">
              <a:avLst/>
            </a:prstGeom>
            <a:solidFill>
              <a:srgbClr val="3366FF"/>
            </a:solidFill>
            <a:ln w="9525" algn="ctr">
              <a:solidFill>
                <a:srgbClr val="F8F8F8"/>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48" name="Oval 65"/>
            <p:cNvSpPr>
              <a:spLocks noChangeArrowheads="1"/>
            </p:cNvSpPr>
            <p:nvPr/>
          </p:nvSpPr>
          <p:spPr bwMode="auto">
            <a:xfrm>
              <a:off x="5905500" y="2030413"/>
              <a:ext cx="190500" cy="190500"/>
            </a:xfrm>
            <a:prstGeom prst="ellipse">
              <a:avLst/>
            </a:prstGeom>
            <a:solidFill>
              <a:srgbClr val="F8F8F8"/>
            </a:solidFill>
            <a:ln w="9525" algn="ctr">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49" name="Oval 66"/>
            <p:cNvSpPr>
              <a:spLocks noChangeArrowheads="1"/>
            </p:cNvSpPr>
            <p:nvPr/>
          </p:nvSpPr>
          <p:spPr bwMode="auto">
            <a:xfrm>
              <a:off x="5905500" y="1714500"/>
              <a:ext cx="190500" cy="190500"/>
            </a:xfrm>
            <a:prstGeom prst="ellipse">
              <a:avLst/>
            </a:prstGeom>
            <a:gradFill rotWithShape="1">
              <a:gsLst>
                <a:gs pos="0">
                  <a:srgbClr val="CC66FF"/>
                </a:gs>
                <a:gs pos="100000">
                  <a:schemeClr val="hlink"/>
                </a:gs>
              </a:gsLst>
              <a:path path="shape">
                <a:fillToRect l="50000" t="50000" r="50000" b="50000"/>
              </a:path>
            </a:gradFill>
            <a:ln w="9525" algn="ctr">
              <a:solidFill>
                <a:srgbClr val="00959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50" name="Oval 67"/>
            <p:cNvSpPr>
              <a:spLocks noChangeArrowheads="1"/>
            </p:cNvSpPr>
            <p:nvPr/>
          </p:nvSpPr>
          <p:spPr bwMode="auto">
            <a:xfrm>
              <a:off x="5453063" y="5448300"/>
              <a:ext cx="190500" cy="190500"/>
            </a:xfrm>
            <a:prstGeom prst="ellipse">
              <a:avLst/>
            </a:prstGeom>
            <a:solidFill>
              <a:srgbClr val="E25B00"/>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grpSp>
          <p:nvGrpSpPr>
            <p:cNvPr id="251" name="Group 68"/>
            <p:cNvGrpSpPr>
              <a:grpSpLocks/>
            </p:cNvGrpSpPr>
            <p:nvPr/>
          </p:nvGrpSpPr>
          <p:grpSpPr bwMode="auto">
            <a:xfrm>
              <a:off x="5359400" y="1041400"/>
              <a:ext cx="1406525" cy="765175"/>
              <a:chOff x="3376" y="656"/>
              <a:chExt cx="886" cy="482"/>
            </a:xfrm>
          </p:grpSpPr>
          <p:pic>
            <p:nvPicPr>
              <p:cNvPr id="252" name="Picture 69" descr="Chakra Chart with labels RGB transperent"/>
              <p:cNvPicPr>
                <a:picLocks noChangeAspect="1" noChangeArrowheads="1"/>
              </p:cNvPicPr>
              <p:nvPr/>
            </p:nvPicPr>
            <p:blipFill>
              <a:blip r:embed="rId4" cstate="print">
                <a:extLst>
                  <a:ext uri="{28A0092B-C50C-407E-A947-70E740481C1C}">
                    <a14:useLocalDpi xmlns:a14="http://schemas.microsoft.com/office/drawing/2010/main" val="0"/>
                  </a:ext>
                </a:extLst>
              </a:blip>
              <a:srcRect l="37556" r="36008" b="86847"/>
              <a:stretch>
                <a:fillRect/>
              </a:stretch>
            </p:blipFill>
            <p:spPr bwMode="auto">
              <a:xfrm>
                <a:off x="3376" y="656"/>
                <a:ext cx="82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53" name="Rectangle 70"/>
              <p:cNvSpPr>
                <a:spLocks noChangeArrowheads="1"/>
              </p:cNvSpPr>
              <p:nvPr/>
            </p:nvSpPr>
            <p:spPr bwMode="auto">
              <a:xfrm>
                <a:off x="4025" y="1049"/>
                <a:ext cx="23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sp>
        <p:nvSpPr>
          <p:cNvPr id="42" name="AutoShape 279"/>
          <p:cNvSpPr>
            <a:spLocks noChangeArrowheads="1"/>
          </p:cNvSpPr>
          <p:nvPr/>
        </p:nvSpPr>
        <p:spPr bwMode="auto">
          <a:xfrm>
            <a:off x="7543800" y="6010037"/>
            <a:ext cx="1409701" cy="23836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smtClean="0"/>
              <a:t>1-Pelvic Plexus</a:t>
            </a:r>
            <a:endParaRPr lang="en-US" altLang="en-US" sz="1400" b="1" dirty="0"/>
          </a:p>
        </p:txBody>
      </p:sp>
      <p:sp>
        <p:nvSpPr>
          <p:cNvPr id="43" name="AutoShape 279"/>
          <p:cNvSpPr>
            <a:spLocks noChangeArrowheads="1"/>
          </p:cNvSpPr>
          <p:nvPr/>
        </p:nvSpPr>
        <p:spPr bwMode="auto">
          <a:xfrm>
            <a:off x="7467600" y="4724399"/>
            <a:ext cx="1409701" cy="23836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smtClean="0"/>
              <a:t>2-Aortic Plexus</a:t>
            </a:r>
            <a:endParaRPr lang="en-US" altLang="en-US" sz="1400" b="1" dirty="0"/>
          </a:p>
        </p:txBody>
      </p:sp>
      <p:sp>
        <p:nvSpPr>
          <p:cNvPr id="44" name="AutoShape 279"/>
          <p:cNvSpPr>
            <a:spLocks noChangeArrowheads="1"/>
          </p:cNvSpPr>
          <p:nvPr/>
        </p:nvSpPr>
        <p:spPr bwMode="auto">
          <a:xfrm>
            <a:off x="7447276" y="3910805"/>
            <a:ext cx="1409701" cy="23836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smtClean="0"/>
              <a:t>3-Solar Plexus</a:t>
            </a:r>
            <a:endParaRPr lang="en-US" altLang="en-US" sz="1400" b="1" dirty="0"/>
          </a:p>
        </p:txBody>
      </p:sp>
      <p:sp>
        <p:nvSpPr>
          <p:cNvPr id="45" name="AutoShape 279"/>
          <p:cNvSpPr>
            <a:spLocks noChangeArrowheads="1"/>
          </p:cNvSpPr>
          <p:nvPr/>
        </p:nvSpPr>
        <p:spPr bwMode="auto">
          <a:xfrm>
            <a:off x="7429499" y="2895600"/>
            <a:ext cx="1485901" cy="23836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smtClean="0"/>
              <a:t>4-Cardiac Plexus</a:t>
            </a:r>
            <a:endParaRPr lang="en-US" altLang="en-US" sz="1400" b="1" dirty="0"/>
          </a:p>
        </p:txBody>
      </p:sp>
      <p:sp>
        <p:nvSpPr>
          <p:cNvPr id="46" name="AutoShape 279"/>
          <p:cNvSpPr>
            <a:spLocks noChangeArrowheads="1"/>
          </p:cNvSpPr>
          <p:nvPr/>
        </p:nvSpPr>
        <p:spPr bwMode="auto">
          <a:xfrm>
            <a:off x="7391400" y="2200037"/>
            <a:ext cx="1571624" cy="23836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smtClean="0"/>
              <a:t> 5-Cervical Plexus</a:t>
            </a:r>
            <a:endParaRPr lang="en-US" altLang="en-US" sz="1400" b="1" dirty="0"/>
          </a:p>
        </p:txBody>
      </p:sp>
      <p:sp>
        <p:nvSpPr>
          <p:cNvPr id="47" name="AutoShape 279"/>
          <p:cNvSpPr>
            <a:spLocks noChangeArrowheads="1"/>
          </p:cNvSpPr>
          <p:nvPr/>
        </p:nvSpPr>
        <p:spPr bwMode="auto">
          <a:xfrm>
            <a:off x="7428614" y="1294403"/>
            <a:ext cx="1486786" cy="23836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smtClean="0"/>
              <a:t>6-Optic </a:t>
            </a:r>
            <a:r>
              <a:rPr lang="en-US" altLang="en-US" sz="1400" b="1" dirty="0" err="1" smtClean="0"/>
              <a:t>Chiasma</a:t>
            </a:r>
            <a:endParaRPr lang="en-US" altLang="en-US" sz="1400" b="1" dirty="0"/>
          </a:p>
        </p:txBody>
      </p:sp>
      <p:sp>
        <p:nvSpPr>
          <p:cNvPr id="49" name="AutoShape 279"/>
          <p:cNvSpPr>
            <a:spLocks noChangeArrowheads="1"/>
          </p:cNvSpPr>
          <p:nvPr/>
        </p:nvSpPr>
        <p:spPr bwMode="auto">
          <a:xfrm>
            <a:off x="7505699" y="685800"/>
            <a:ext cx="1409701" cy="23836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smtClean="0"/>
              <a:t>7-Limbic Area </a:t>
            </a:r>
            <a:endParaRPr lang="en-US" altLang="en-US" sz="1400" b="1" dirty="0"/>
          </a:p>
        </p:txBody>
      </p:sp>
      <p:sp>
        <p:nvSpPr>
          <p:cNvPr id="50" name="AutoShape 279"/>
          <p:cNvSpPr>
            <a:spLocks noChangeArrowheads="1"/>
          </p:cNvSpPr>
          <p:nvPr/>
        </p:nvSpPr>
        <p:spPr bwMode="auto">
          <a:xfrm>
            <a:off x="7477124" y="76200"/>
            <a:ext cx="1409701" cy="476726"/>
          </a:xfrm>
          <a:prstGeom prst="roundRect">
            <a:avLst>
              <a:gd name="adj" fmla="val 16667"/>
            </a:avLst>
          </a:prstGeom>
          <a:solidFill>
            <a:srgbClr val="FFFF00">
              <a:alpha val="86000"/>
            </a:srgbClr>
          </a:solidFill>
          <a:ln>
            <a:noFill/>
          </a:ln>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smtClean="0"/>
              <a:t>Plexus / Chakra (1  to 7)</a:t>
            </a:r>
            <a:endParaRPr lang="en-US" altLang="en-US" sz="1400" b="1" dirty="0"/>
          </a:p>
        </p:txBody>
      </p:sp>
      <p:sp>
        <p:nvSpPr>
          <p:cNvPr id="16" name="TextBox 15"/>
          <p:cNvSpPr txBox="1"/>
          <p:nvPr/>
        </p:nvSpPr>
        <p:spPr>
          <a:xfrm>
            <a:off x="76200" y="5105400"/>
            <a:ext cx="200963" cy="338554"/>
          </a:xfrm>
          <a:prstGeom prst="rect">
            <a:avLst/>
          </a:prstGeom>
          <a:noFill/>
        </p:spPr>
        <p:txBody>
          <a:bodyPr wrap="square" rtlCol="0">
            <a:spAutoFit/>
          </a:bodyPr>
          <a:lstStyle/>
          <a:p>
            <a:r>
              <a:rPr lang="en-US" sz="1600" b="1" dirty="0" smtClean="0">
                <a:solidFill>
                  <a:srgbClr val="FF0000"/>
                </a:solidFill>
              </a:rPr>
              <a:t>1</a:t>
            </a:r>
            <a:endParaRPr lang="en-US" b="1" dirty="0">
              <a:solidFill>
                <a:srgbClr val="FF0000"/>
              </a:solidFill>
            </a:endParaRPr>
          </a:p>
        </p:txBody>
      </p:sp>
      <p:sp>
        <p:nvSpPr>
          <p:cNvPr id="56" name="TextBox 55"/>
          <p:cNvSpPr txBox="1"/>
          <p:nvPr/>
        </p:nvSpPr>
        <p:spPr>
          <a:xfrm>
            <a:off x="228600" y="4572000"/>
            <a:ext cx="200963" cy="338554"/>
          </a:xfrm>
          <a:prstGeom prst="rect">
            <a:avLst/>
          </a:prstGeom>
          <a:noFill/>
        </p:spPr>
        <p:txBody>
          <a:bodyPr wrap="square" rtlCol="0">
            <a:spAutoFit/>
          </a:bodyPr>
          <a:lstStyle/>
          <a:p>
            <a:r>
              <a:rPr lang="en-US" sz="1600" b="1" dirty="0">
                <a:solidFill>
                  <a:srgbClr val="FF0000"/>
                </a:solidFill>
              </a:rPr>
              <a:t>2</a:t>
            </a:r>
            <a:endParaRPr lang="en-US" b="1" dirty="0">
              <a:solidFill>
                <a:srgbClr val="FF0000"/>
              </a:solidFill>
            </a:endParaRPr>
          </a:p>
        </p:txBody>
      </p:sp>
      <p:sp>
        <p:nvSpPr>
          <p:cNvPr id="57" name="TextBox 56"/>
          <p:cNvSpPr txBox="1"/>
          <p:nvPr/>
        </p:nvSpPr>
        <p:spPr>
          <a:xfrm>
            <a:off x="152400" y="4081046"/>
            <a:ext cx="200963" cy="338554"/>
          </a:xfrm>
          <a:prstGeom prst="rect">
            <a:avLst/>
          </a:prstGeom>
          <a:noFill/>
        </p:spPr>
        <p:txBody>
          <a:bodyPr wrap="square" rtlCol="0">
            <a:spAutoFit/>
          </a:bodyPr>
          <a:lstStyle/>
          <a:p>
            <a:r>
              <a:rPr lang="en-US" sz="1600" b="1" dirty="0" smtClean="0">
                <a:solidFill>
                  <a:srgbClr val="FF0000"/>
                </a:solidFill>
              </a:rPr>
              <a:t>3</a:t>
            </a:r>
            <a:endParaRPr lang="en-US" b="1" dirty="0">
              <a:solidFill>
                <a:srgbClr val="FF0000"/>
              </a:solidFill>
            </a:endParaRPr>
          </a:p>
        </p:txBody>
      </p:sp>
      <p:sp>
        <p:nvSpPr>
          <p:cNvPr id="58" name="TextBox 57"/>
          <p:cNvSpPr txBox="1"/>
          <p:nvPr/>
        </p:nvSpPr>
        <p:spPr>
          <a:xfrm>
            <a:off x="0" y="3200400"/>
            <a:ext cx="200963" cy="338554"/>
          </a:xfrm>
          <a:prstGeom prst="rect">
            <a:avLst/>
          </a:prstGeom>
          <a:noFill/>
        </p:spPr>
        <p:txBody>
          <a:bodyPr wrap="square" rtlCol="0">
            <a:spAutoFit/>
          </a:bodyPr>
          <a:lstStyle/>
          <a:p>
            <a:r>
              <a:rPr lang="en-US" sz="1600" b="1" dirty="0">
                <a:solidFill>
                  <a:srgbClr val="FF0000"/>
                </a:solidFill>
              </a:rPr>
              <a:t>4</a:t>
            </a:r>
            <a:endParaRPr lang="en-US" b="1" dirty="0">
              <a:solidFill>
                <a:srgbClr val="FF0000"/>
              </a:solidFill>
            </a:endParaRPr>
          </a:p>
        </p:txBody>
      </p:sp>
      <p:sp>
        <p:nvSpPr>
          <p:cNvPr id="59" name="TextBox 58"/>
          <p:cNvSpPr txBox="1"/>
          <p:nvPr/>
        </p:nvSpPr>
        <p:spPr>
          <a:xfrm>
            <a:off x="228600" y="2438400"/>
            <a:ext cx="200963" cy="338554"/>
          </a:xfrm>
          <a:prstGeom prst="rect">
            <a:avLst/>
          </a:prstGeom>
          <a:noFill/>
        </p:spPr>
        <p:txBody>
          <a:bodyPr wrap="square" rtlCol="0">
            <a:spAutoFit/>
          </a:bodyPr>
          <a:lstStyle/>
          <a:p>
            <a:r>
              <a:rPr lang="en-US" sz="1600" b="1" dirty="0" smtClean="0">
                <a:solidFill>
                  <a:srgbClr val="FF0000"/>
                </a:solidFill>
              </a:rPr>
              <a:t>5</a:t>
            </a:r>
            <a:endParaRPr lang="en-US" b="1" dirty="0">
              <a:solidFill>
                <a:srgbClr val="FF0000"/>
              </a:solidFill>
            </a:endParaRPr>
          </a:p>
        </p:txBody>
      </p:sp>
      <p:sp>
        <p:nvSpPr>
          <p:cNvPr id="60" name="TextBox 59"/>
          <p:cNvSpPr txBox="1"/>
          <p:nvPr/>
        </p:nvSpPr>
        <p:spPr>
          <a:xfrm>
            <a:off x="76200" y="1676400"/>
            <a:ext cx="200963" cy="338554"/>
          </a:xfrm>
          <a:prstGeom prst="rect">
            <a:avLst/>
          </a:prstGeom>
          <a:noFill/>
        </p:spPr>
        <p:txBody>
          <a:bodyPr wrap="square" rtlCol="0">
            <a:spAutoFit/>
          </a:bodyPr>
          <a:lstStyle/>
          <a:p>
            <a:r>
              <a:rPr lang="en-US" sz="1600" b="1" dirty="0" smtClean="0">
                <a:solidFill>
                  <a:srgbClr val="FF0000"/>
                </a:solidFill>
              </a:rPr>
              <a:t>6</a:t>
            </a:r>
            <a:endParaRPr lang="en-US" sz="1600" b="1" dirty="0">
              <a:solidFill>
                <a:srgbClr val="FF0000"/>
              </a:solidFill>
            </a:endParaRPr>
          </a:p>
        </p:txBody>
      </p:sp>
      <p:sp>
        <p:nvSpPr>
          <p:cNvPr id="61" name="TextBox 60"/>
          <p:cNvSpPr txBox="1"/>
          <p:nvPr/>
        </p:nvSpPr>
        <p:spPr>
          <a:xfrm>
            <a:off x="76200" y="1337846"/>
            <a:ext cx="200963" cy="338554"/>
          </a:xfrm>
          <a:prstGeom prst="rect">
            <a:avLst/>
          </a:prstGeom>
          <a:noFill/>
        </p:spPr>
        <p:txBody>
          <a:bodyPr wrap="square" rtlCol="0">
            <a:spAutoFit/>
          </a:bodyPr>
          <a:lstStyle/>
          <a:p>
            <a:r>
              <a:rPr lang="en-US" sz="1600" b="1" dirty="0">
                <a:solidFill>
                  <a:srgbClr val="FF0000"/>
                </a:solidFill>
              </a:rPr>
              <a:t>7</a:t>
            </a:r>
          </a:p>
        </p:txBody>
      </p:sp>
    </p:spTree>
    <p:extLst>
      <p:ext uri="{BB962C8B-B14F-4D97-AF65-F5344CB8AC3E}">
        <p14:creationId xmlns:p14="http://schemas.microsoft.com/office/powerpoint/2010/main" val="1822059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78921238"/>
              </p:ext>
            </p:extLst>
          </p:nvPr>
        </p:nvGraphicFramePr>
        <p:xfrm>
          <a:off x="228600" y="1397000"/>
          <a:ext cx="85344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218182"/>
            <a:ext cx="9144000" cy="1077218"/>
          </a:xfrm>
          <a:prstGeom prst="rect">
            <a:avLst/>
          </a:prstGeom>
        </p:spPr>
        <p:txBody>
          <a:bodyPr wrap="square">
            <a:spAutoFit/>
          </a:bodyPr>
          <a:lstStyle/>
          <a:p>
            <a:r>
              <a:rPr lang="en-US" sz="3200" b="1" dirty="0" smtClean="0">
                <a:solidFill>
                  <a:srgbClr val="FF0000"/>
                </a:solidFill>
                <a:latin typeface="Arial" charset="0"/>
              </a:rPr>
              <a:t>Imbalances of the subtle body corrected with </a:t>
            </a:r>
          </a:p>
          <a:p>
            <a:r>
              <a:rPr lang="en-US" sz="3200" b="1" dirty="0" smtClean="0">
                <a:solidFill>
                  <a:srgbClr val="FF0000"/>
                </a:solidFill>
                <a:latin typeface="Arial" charset="0"/>
              </a:rPr>
              <a:t>‘Cleansing Techniques’ </a:t>
            </a:r>
            <a:endParaRPr lang="en-US" b="1" dirty="0">
              <a:solidFill>
                <a:srgbClr val="FF0000"/>
              </a:solidFill>
            </a:endParaRPr>
          </a:p>
        </p:txBody>
      </p:sp>
    </p:spTree>
    <p:extLst>
      <p:ext uri="{BB962C8B-B14F-4D97-AF65-F5344CB8AC3E}">
        <p14:creationId xmlns:p14="http://schemas.microsoft.com/office/powerpoint/2010/main" val="941644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2"/>
          </p:nvPr>
        </p:nvSpPr>
        <p:spPr>
          <a:xfrm>
            <a:off x="381000" y="2895600"/>
            <a:ext cx="8001000" cy="3657600"/>
          </a:xfrm>
        </p:spPr>
        <p:txBody>
          <a:bodyPr/>
          <a:lstStyle/>
          <a:p>
            <a:pPr marL="457200" indent="-457200" algn="just">
              <a:lnSpc>
                <a:spcPct val="90000"/>
              </a:lnSpc>
              <a:buFontTx/>
              <a:buBlip>
                <a:blip r:embed="rId3"/>
              </a:buBlip>
            </a:pPr>
            <a:r>
              <a:rPr lang="en-US" sz="1600" dirty="0" smtClean="0">
                <a:solidFill>
                  <a:srgbClr val="0033CC"/>
                </a:solidFill>
                <a:latin typeface="Verdana" pitchFamily="34" charset="0"/>
              </a:rPr>
              <a:t>Dr. </a:t>
            </a:r>
            <a:r>
              <a:rPr lang="en-US" sz="1600" dirty="0" err="1" smtClean="0">
                <a:solidFill>
                  <a:srgbClr val="0033CC"/>
                </a:solidFill>
                <a:latin typeface="Verdana" pitchFamily="34" charset="0"/>
              </a:rPr>
              <a:t>Nirmala</a:t>
            </a:r>
            <a:r>
              <a:rPr lang="en-US" sz="1600" dirty="0" smtClean="0">
                <a:solidFill>
                  <a:srgbClr val="0033CC"/>
                </a:solidFill>
                <a:latin typeface="Verdana" pitchFamily="34" charset="0"/>
              </a:rPr>
              <a:t> Devi Srivastava discovered Sahaja Yoga in 1970 </a:t>
            </a:r>
          </a:p>
          <a:p>
            <a:pPr marL="0" indent="0" algn="just">
              <a:lnSpc>
                <a:spcPct val="90000"/>
              </a:lnSpc>
            </a:pPr>
            <a:endParaRPr lang="en-US" sz="1600" dirty="0" smtClean="0">
              <a:solidFill>
                <a:srgbClr val="0033CC"/>
              </a:solidFill>
              <a:latin typeface="Verdana" pitchFamily="34" charset="0"/>
            </a:endParaRPr>
          </a:p>
          <a:p>
            <a:pPr marL="457200" indent="-457200" algn="just">
              <a:lnSpc>
                <a:spcPct val="90000"/>
              </a:lnSpc>
              <a:buFontTx/>
              <a:buBlip>
                <a:blip r:embed="rId3"/>
              </a:buBlip>
            </a:pPr>
            <a:r>
              <a:rPr lang="en-US" sz="1600" dirty="0" smtClean="0">
                <a:solidFill>
                  <a:srgbClr val="0033CC"/>
                </a:solidFill>
                <a:latin typeface="Verdana" pitchFamily="34" charset="0"/>
              </a:rPr>
              <a:t>Today Sahaja Yoga is practiced free of cost over 130 countries and as UNESCO peace partner </a:t>
            </a:r>
          </a:p>
          <a:p>
            <a:pPr marL="457200" indent="-457200" algn="just">
              <a:lnSpc>
                <a:spcPct val="90000"/>
              </a:lnSpc>
              <a:buFontTx/>
              <a:buBlip>
                <a:blip r:embed="rId3"/>
              </a:buBlip>
            </a:pPr>
            <a:endParaRPr lang="en-US" sz="1600" dirty="0" smtClean="0">
              <a:solidFill>
                <a:srgbClr val="0033CC"/>
              </a:solidFill>
              <a:latin typeface="Verdana" pitchFamily="34" charset="0"/>
            </a:endParaRPr>
          </a:p>
          <a:p>
            <a:pPr marL="457200" indent="-457200" algn="just">
              <a:lnSpc>
                <a:spcPct val="90000"/>
              </a:lnSpc>
              <a:buFontTx/>
              <a:buBlip>
                <a:blip r:embed="rId3"/>
              </a:buBlip>
            </a:pPr>
            <a:r>
              <a:rPr lang="en-US" sz="1600" dirty="0">
                <a:solidFill>
                  <a:srgbClr val="0033CC"/>
                </a:solidFill>
                <a:latin typeface="Verdana" pitchFamily="34" charset="0"/>
              </a:rPr>
              <a:t>Appointed as Honorary Member of the </a:t>
            </a:r>
            <a:r>
              <a:rPr lang="en-US" sz="1600" dirty="0" err="1">
                <a:solidFill>
                  <a:srgbClr val="0033CC"/>
                </a:solidFill>
                <a:latin typeface="Verdana" pitchFamily="34" charset="0"/>
              </a:rPr>
              <a:t>Petrovskaya</a:t>
            </a:r>
            <a:r>
              <a:rPr lang="en-US" sz="1600" dirty="0">
                <a:solidFill>
                  <a:srgbClr val="0033CC"/>
                </a:solidFill>
                <a:latin typeface="Verdana" pitchFamily="34" charset="0"/>
              </a:rPr>
              <a:t> Academy of Art and </a:t>
            </a:r>
            <a:r>
              <a:rPr lang="en-US" sz="1600" dirty="0" smtClean="0">
                <a:solidFill>
                  <a:srgbClr val="0033CC"/>
                </a:solidFill>
                <a:latin typeface="Verdana" pitchFamily="34" charset="0"/>
              </a:rPr>
              <a:t>Science (Russia). </a:t>
            </a:r>
            <a:r>
              <a:rPr lang="en-US" sz="1600" dirty="0">
                <a:solidFill>
                  <a:srgbClr val="0033CC"/>
                </a:solidFill>
                <a:latin typeface="Verdana" pitchFamily="34" charset="0"/>
              </a:rPr>
              <a:t>In the history of the Academy, only twelve people have been granted this </a:t>
            </a:r>
            <a:r>
              <a:rPr lang="en-US" sz="1600" dirty="0" err="1">
                <a:solidFill>
                  <a:srgbClr val="0033CC"/>
                </a:solidFill>
                <a:latin typeface="Verdana" pitchFamily="34" charset="0"/>
              </a:rPr>
              <a:t>honour</a:t>
            </a:r>
            <a:r>
              <a:rPr lang="en-US" sz="1600" dirty="0">
                <a:solidFill>
                  <a:srgbClr val="0033CC"/>
                </a:solidFill>
                <a:latin typeface="Verdana" pitchFamily="34" charset="0"/>
              </a:rPr>
              <a:t>, Einstein being one of them. Shri </a:t>
            </a:r>
            <a:r>
              <a:rPr lang="en-US" sz="1600" dirty="0" err="1">
                <a:solidFill>
                  <a:srgbClr val="0033CC"/>
                </a:solidFill>
                <a:latin typeface="Verdana" pitchFamily="34" charset="0"/>
              </a:rPr>
              <a:t>Mataji</a:t>
            </a:r>
            <a:r>
              <a:rPr lang="en-US" sz="1600" dirty="0">
                <a:solidFill>
                  <a:srgbClr val="0033CC"/>
                </a:solidFill>
                <a:latin typeface="Verdana" pitchFamily="34" charset="0"/>
              </a:rPr>
              <a:t> inaugurated the first International Conference on Medicine and Self-Knowledge, which became an annual event at the Academy thereafter</a:t>
            </a:r>
            <a:r>
              <a:rPr lang="en-US" sz="1600" dirty="0" smtClean="0">
                <a:solidFill>
                  <a:srgbClr val="0033CC"/>
                </a:solidFill>
                <a:latin typeface="Verdana" pitchFamily="34" charset="0"/>
              </a:rPr>
              <a:t>.</a:t>
            </a:r>
          </a:p>
          <a:p>
            <a:pPr marL="0" indent="0" algn="just">
              <a:lnSpc>
                <a:spcPct val="90000"/>
              </a:lnSpc>
            </a:pPr>
            <a:endParaRPr lang="en-US" sz="1600" dirty="0" smtClean="0">
              <a:solidFill>
                <a:srgbClr val="0033CC"/>
              </a:solidFill>
              <a:latin typeface="Verdana" pitchFamily="34" charset="0"/>
            </a:endParaRPr>
          </a:p>
          <a:p>
            <a:pPr marL="457200" indent="-457200" algn="just">
              <a:lnSpc>
                <a:spcPct val="90000"/>
              </a:lnSpc>
              <a:buFontTx/>
              <a:buBlip>
                <a:blip r:embed="rId3"/>
              </a:buBlip>
            </a:pPr>
            <a:r>
              <a:rPr lang="en-US" sz="1600" dirty="0" smtClean="0">
                <a:solidFill>
                  <a:srgbClr val="0033CC"/>
                </a:solidFill>
                <a:latin typeface="Verdana" pitchFamily="34" charset="0"/>
              </a:rPr>
              <a:t>She is a recipient of numerous awards and recognitions and was nominated twice for Nobel peace prize</a:t>
            </a:r>
          </a:p>
          <a:p>
            <a:pPr marL="0" indent="0" algn="just">
              <a:lnSpc>
                <a:spcPct val="90000"/>
              </a:lnSpc>
            </a:pPr>
            <a:endParaRPr lang="en-US" sz="1600" dirty="0">
              <a:solidFill>
                <a:srgbClr val="0033CC"/>
              </a:solidFill>
              <a:latin typeface="Verdana" pitchFamily="34" charset="0"/>
            </a:endParaRPr>
          </a:p>
        </p:txBody>
      </p:sp>
      <p:sp>
        <p:nvSpPr>
          <p:cNvPr id="12291" name="Rectangle 3"/>
          <p:cNvSpPr>
            <a:spLocks noGrp="1" noChangeArrowheads="1"/>
          </p:cNvSpPr>
          <p:nvPr>
            <p:ph type="title"/>
          </p:nvPr>
        </p:nvSpPr>
        <p:spPr>
          <a:xfrm>
            <a:off x="685800" y="1143000"/>
            <a:ext cx="4419600" cy="1066800"/>
          </a:xfrm>
        </p:spPr>
        <p:txBody>
          <a:bodyPr/>
          <a:lstStyle/>
          <a:p>
            <a:r>
              <a:rPr lang="en-US" sz="4000" b="1" dirty="0" smtClean="0">
                <a:solidFill>
                  <a:srgbClr val="FF0000"/>
                </a:solidFill>
                <a:latin typeface="Verdana" pitchFamily="34" charset="0"/>
              </a:rPr>
              <a:t>Sahaja Yoga</a:t>
            </a:r>
            <a:br>
              <a:rPr lang="en-US" sz="4000" b="1" dirty="0" smtClean="0">
                <a:solidFill>
                  <a:srgbClr val="FF0000"/>
                </a:solidFill>
                <a:latin typeface="Verdana" pitchFamily="34" charset="0"/>
              </a:rPr>
            </a:br>
            <a:r>
              <a:rPr lang="en-US" sz="2800" b="1" dirty="0" smtClean="0">
                <a:solidFill>
                  <a:srgbClr val="FF0000"/>
                </a:solidFill>
                <a:latin typeface="Verdana" pitchFamily="34" charset="0"/>
              </a:rPr>
              <a:t>(About Founder)</a:t>
            </a:r>
          </a:p>
        </p:txBody>
      </p:sp>
      <p:pic>
        <p:nvPicPr>
          <p:cNvPr id="12292" name="Picture 4" descr="shri-mataji-7.jpg"/>
          <p:cNvPicPr>
            <a:picLocks noChangeAspect="1"/>
          </p:cNvPicPr>
          <p:nvPr/>
        </p:nvPicPr>
        <p:blipFill>
          <a:blip r:embed="rId4"/>
          <a:srcRect/>
          <a:stretch>
            <a:fillRect/>
          </a:stretch>
        </p:blipFill>
        <p:spPr bwMode="auto">
          <a:xfrm>
            <a:off x="5562600" y="669925"/>
            <a:ext cx="1800225" cy="1920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609600" y="2895600"/>
            <a:ext cx="8153400" cy="2802948"/>
          </a:xfrm>
          <a:prstGeom prst="rect">
            <a:avLst/>
          </a:prstGeom>
          <a:noFill/>
          <a:ln w="9525">
            <a:noFill/>
            <a:round/>
            <a:headEnd/>
            <a:tailEnd/>
          </a:ln>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solidFill>
                  <a:srgbClr val="FF0000"/>
                </a:solidFill>
                <a:latin typeface="Arial" charset="0"/>
              </a:rPr>
              <a:t>Let’s Experience ‘Peace’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solidFill>
                  <a:srgbClr val="FF0000"/>
                </a:solidFill>
                <a:latin typeface="Arial" charset="0"/>
              </a:rPr>
              <a:t>through</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dirty="0" smtClean="0">
                <a:solidFill>
                  <a:srgbClr val="FF0000"/>
                </a:solidFill>
                <a:latin typeface="Arial" charset="0"/>
              </a:rPr>
              <a:t>Self Realization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dirty="0" smtClean="0">
                <a:solidFill>
                  <a:srgbClr val="FF0000"/>
                </a:solidFill>
                <a:latin typeface="Arial" charset="0"/>
              </a:rPr>
              <a:t>(1</a:t>
            </a:r>
            <a:r>
              <a:rPr lang="en-US" sz="4400" b="1" baseline="30000" dirty="0" smtClean="0">
                <a:solidFill>
                  <a:srgbClr val="FF0000"/>
                </a:solidFill>
                <a:latin typeface="Arial" charset="0"/>
              </a:rPr>
              <a:t>st</a:t>
            </a:r>
            <a:r>
              <a:rPr lang="en-US" sz="4400" b="1" dirty="0" smtClean="0">
                <a:solidFill>
                  <a:srgbClr val="FF0000"/>
                </a:solidFill>
                <a:latin typeface="Arial" charset="0"/>
              </a:rPr>
              <a:t> – </a:t>
            </a:r>
            <a:r>
              <a:rPr lang="en-US" sz="4400" b="1" dirty="0" err="1" smtClean="0">
                <a:solidFill>
                  <a:srgbClr val="FF0000"/>
                </a:solidFill>
                <a:latin typeface="Arial" charset="0"/>
              </a:rPr>
              <a:t>Sahaja</a:t>
            </a:r>
            <a:r>
              <a:rPr lang="en-US" sz="4400" b="1" dirty="0" smtClean="0">
                <a:solidFill>
                  <a:srgbClr val="FF0000"/>
                </a:solidFill>
                <a:latin typeface="Arial" charset="0"/>
              </a:rPr>
              <a:t> Yoga Step)</a:t>
            </a:r>
            <a:endParaRPr lang="en-US" sz="4400" b="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E:\CP\PICS\cleaing-left-channel.jpg"/>
          <p:cNvPicPr>
            <a:picLocks noChangeAspect="1" noChangeArrowheads="1"/>
          </p:cNvPicPr>
          <p:nvPr/>
        </p:nvPicPr>
        <p:blipFill>
          <a:blip r:embed="rId3"/>
          <a:srcRect/>
          <a:stretch>
            <a:fillRect/>
          </a:stretch>
        </p:blipFill>
        <p:spPr bwMode="auto">
          <a:xfrm>
            <a:off x="384544" y="381000"/>
            <a:ext cx="2133600" cy="2519235"/>
          </a:xfrm>
          <a:prstGeom prst="rect">
            <a:avLst/>
          </a:prstGeom>
          <a:noFill/>
          <a:ln w="9525">
            <a:noFill/>
            <a:miter lim="800000"/>
            <a:headEnd/>
            <a:tailEnd/>
          </a:ln>
        </p:spPr>
      </p:pic>
      <p:sp>
        <p:nvSpPr>
          <p:cNvPr id="11266" name="Text Box 2"/>
          <p:cNvSpPr txBox="1">
            <a:spLocks noChangeArrowheads="1"/>
          </p:cNvSpPr>
          <p:nvPr/>
        </p:nvSpPr>
        <p:spPr bwMode="auto">
          <a:xfrm>
            <a:off x="0" y="0"/>
            <a:ext cx="9144000" cy="457200"/>
          </a:xfrm>
          <a:prstGeom prst="rect">
            <a:avLst/>
          </a:prstGeom>
          <a:noFill/>
          <a:ln w="9525">
            <a:noFill/>
            <a:round/>
            <a:headEnd/>
            <a:tailEnd/>
          </a:ln>
          <a:effectLst/>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smtClean="0">
                <a:solidFill>
                  <a:srgbClr val="FF0000"/>
                </a:solidFill>
                <a:effectLst>
                  <a:outerShdw blurRad="38100" dist="38100" dir="2700000" algn="tl">
                    <a:srgbClr val="C0C0C0"/>
                  </a:outerShdw>
                </a:effectLst>
                <a:latin typeface="Arial" charset="0"/>
              </a:rPr>
              <a:t>1</a:t>
            </a:r>
            <a:r>
              <a:rPr lang="en-US" b="1" baseline="30000" dirty="0" smtClean="0">
                <a:solidFill>
                  <a:srgbClr val="FF0000"/>
                </a:solidFill>
                <a:effectLst>
                  <a:outerShdw blurRad="38100" dist="38100" dir="2700000" algn="tl">
                    <a:srgbClr val="C0C0C0"/>
                  </a:outerShdw>
                </a:effectLst>
                <a:latin typeface="Arial" charset="0"/>
              </a:rPr>
              <a:t>ST</a:t>
            </a:r>
            <a:r>
              <a:rPr lang="en-US" b="1" dirty="0" smtClean="0">
                <a:solidFill>
                  <a:srgbClr val="FF0000"/>
                </a:solidFill>
                <a:effectLst>
                  <a:outerShdw blurRad="38100" dist="38100" dir="2700000" algn="tl">
                    <a:srgbClr val="C0C0C0"/>
                  </a:outerShdw>
                </a:effectLst>
                <a:latin typeface="Arial" charset="0"/>
              </a:rPr>
              <a:t> &amp; 2</a:t>
            </a:r>
            <a:r>
              <a:rPr lang="en-US" b="1" baseline="30000" dirty="0" smtClean="0">
                <a:solidFill>
                  <a:srgbClr val="FF0000"/>
                </a:solidFill>
                <a:effectLst>
                  <a:outerShdw blurRad="38100" dist="38100" dir="2700000" algn="tl">
                    <a:srgbClr val="C0C0C0"/>
                  </a:outerShdw>
                </a:effectLst>
                <a:latin typeface="Arial" charset="0"/>
              </a:rPr>
              <a:t>ND</a:t>
            </a:r>
            <a:r>
              <a:rPr lang="en-US" b="1" dirty="0" smtClean="0">
                <a:solidFill>
                  <a:srgbClr val="FF0000"/>
                </a:solidFill>
                <a:effectLst>
                  <a:outerShdw blurRad="38100" dist="38100" dir="2700000" algn="tl">
                    <a:srgbClr val="C0C0C0"/>
                  </a:outerShdw>
                </a:effectLst>
                <a:latin typeface="Arial" charset="0"/>
              </a:rPr>
              <a:t> STEP- BALANCING CLEARING LEFT &amp; RIGHT CHANNEL</a:t>
            </a:r>
            <a:endParaRPr lang="en-US" b="1" dirty="0">
              <a:solidFill>
                <a:srgbClr val="FF0000"/>
              </a:solidFill>
              <a:effectLst>
                <a:outerShdw blurRad="38100" dist="38100" dir="2700000" algn="tl">
                  <a:srgbClr val="C0C0C0"/>
                </a:outerShdw>
              </a:effectLst>
              <a:latin typeface="Arial" charset="0"/>
            </a:endParaRPr>
          </a:p>
        </p:txBody>
      </p:sp>
      <p:sp>
        <p:nvSpPr>
          <p:cNvPr id="11268" name="Text Box 4"/>
          <p:cNvSpPr txBox="1">
            <a:spLocks noChangeArrowheads="1"/>
          </p:cNvSpPr>
          <p:nvPr/>
        </p:nvSpPr>
        <p:spPr bwMode="auto">
          <a:xfrm>
            <a:off x="2438400" y="880459"/>
            <a:ext cx="2362200" cy="1710341"/>
          </a:xfrm>
          <a:prstGeom prst="rect">
            <a:avLst/>
          </a:prstGeom>
          <a:noFill/>
          <a:ln w="9525">
            <a:noFill/>
            <a:round/>
            <a:headEnd/>
            <a:tailEnd/>
          </a:ln>
          <a:effectLst/>
        </p:spPr>
        <p:txBody>
          <a:bodyPr wrap="square" lIns="90000" tIns="46800" rIns="90000" bIns="46800">
            <a:spAutoFit/>
          </a:bodyPr>
          <a:lstStyle/>
          <a:p>
            <a:pPr algn="l">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Place your left palm on your lap &amp; the right palm on earth. </a:t>
            </a:r>
          </a:p>
          <a:p>
            <a:pPr algn="l">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Pray: Please cleanse my left channel</a:t>
            </a:r>
          </a:p>
        </p:txBody>
      </p:sp>
      <p:pic>
        <p:nvPicPr>
          <p:cNvPr id="5" name="Picture 6" descr="E:\CP\PICS\cleaing-right-channel.jpg"/>
          <p:cNvPicPr>
            <a:picLocks noChangeAspect="1" noChangeArrowheads="1"/>
          </p:cNvPicPr>
          <p:nvPr/>
        </p:nvPicPr>
        <p:blipFill>
          <a:blip r:embed="rId4"/>
          <a:srcRect/>
          <a:stretch>
            <a:fillRect/>
          </a:stretch>
        </p:blipFill>
        <p:spPr bwMode="auto">
          <a:xfrm>
            <a:off x="4724400" y="381000"/>
            <a:ext cx="2077556" cy="2519235"/>
          </a:xfrm>
          <a:prstGeom prst="rect">
            <a:avLst/>
          </a:prstGeom>
          <a:noFill/>
          <a:ln w="9525">
            <a:noFill/>
            <a:miter lim="800000"/>
            <a:headEnd/>
            <a:tailEnd/>
          </a:ln>
        </p:spPr>
      </p:pic>
      <p:sp>
        <p:nvSpPr>
          <p:cNvPr id="6" name="Rectangle 4"/>
          <p:cNvSpPr>
            <a:spLocks noChangeArrowheads="1"/>
          </p:cNvSpPr>
          <p:nvPr/>
        </p:nvSpPr>
        <p:spPr bwMode="auto">
          <a:xfrm>
            <a:off x="6858000" y="538035"/>
            <a:ext cx="2057400" cy="2310505"/>
          </a:xfrm>
          <a:prstGeom prst="rect">
            <a:avLst/>
          </a:prstGeom>
          <a:noFill/>
          <a:ln w="9525">
            <a:noFill/>
            <a:round/>
            <a:headEnd/>
            <a:tailEnd/>
          </a:ln>
          <a:effectLst/>
        </p:spPr>
        <p:txBody>
          <a:bodyPr wrap="square" lIns="90000" tIns="46800" rIns="90000" bIns="46800">
            <a:spAutoFit/>
          </a:bodyP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Place your right palm on your lap &amp; left palm facing sky</a:t>
            </a:r>
            <a:r>
              <a:rPr lang="en-US" sz="1800" dirty="0" smtClean="0">
                <a:solidFill>
                  <a:srgbClr val="C00000"/>
                </a:solidFill>
                <a:effectLst>
                  <a:outerShdw blurRad="38100" dist="38100" dir="2700000" algn="tl">
                    <a:srgbClr val="C0C0C0"/>
                  </a:outerShdw>
                </a:effectLst>
                <a:latin typeface="Arial" charset="0"/>
              </a:rPr>
              <a:t>.</a:t>
            </a: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800" dirty="0">
              <a:solidFill>
                <a:srgbClr val="C00000"/>
              </a:solidFill>
              <a:effectLst>
                <a:outerShdw blurRad="38100" dist="38100" dir="2700000" algn="tl">
                  <a:srgbClr val="C0C0C0"/>
                </a:outerShdw>
              </a:effectLst>
              <a:latin typeface="Arial" charset="0"/>
            </a:endParaRP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smtClean="0">
                <a:solidFill>
                  <a:srgbClr val="C00000"/>
                </a:solidFill>
                <a:effectLst>
                  <a:outerShdw blurRad="38100" dist="38100" dir="2700000" algn="tl">
                    <a:srgbClr val="C0C0C0"/>
                  </a:outerShdw>
                </a:effectLst>
                <a:latin typeface="Arial" charset="0"/>
              </a:rPr>
              <a:t>Pray</a:t>
            </a:r>
            <a:r>
              <a:rPr lang="en-US" sz="1800" dirty="0">
                <a:solidFill>
                  <a:srgbClr val="C00000"/>
                </a:solidFill>
                <a:effectLst>
                  <a:outerShdw blurRad="38100" dist="38100" dir="2700000" algn="tl">
                    <a:srgbClr val="C0C0C0"/>
                  </a:outerShdw>
                </a:effectLst>
                <a:latin typeface="Arial" charset="0"/>
              </a:rPr>
              <a:t>: Please cleanse my right </a:t>
            </a:r>
            <a:r>
              <a:rPr lang="en-US" sz="1800" dirty="0" smtClean="0">
                <a:solidFill>
                  <a:srgbClr val="C00000"/>
                </a:solidFill>
                <a:effectLst>
                  <a:outerShdw blurRad="38100" dist="38100" dir="2700000" algn="tl">
                    <a:srgbClr val="C0C0C0"/>
                  </a:outerShdw>
                </a:effectLst>
                <a:latin typeface="Arial" charset="0"/>
              </a:rPr>
              <a:t>channel</a:t>
            </a:r>
            <a:endParaRPr lang="en-US" sz="2400" dirty="0">
              <a:solidFill>
                <a:srgbClr val="C00000"/>
              </a:solidFill>
              <a:effectLst>
                <a:outerShdw blurRad="38100" dist="38100" dir="2700000" algn="tl">
                  <a:srgbClr val="C0C0C0"/>
                </a:outerShdw>
              </a:effectLst>
              <a:latin typeface="Arial" charset="0"/>
            </a:endParaRPr>
          </a:p>
        </p:txBody>
      </p:sp>
      <p:pic>
        <p:nvPicPr>
          <p:cNvPr id="7" name="Picture 3"/>
          <p:cNvPicPr>
            <a:picLocks noChangeAspect="1" noChangeArrowheads="1"/>
          </p:cNvPicPr>
          <p:nvPr/>
        </p:nvPicPr>
        <p:blipFill>
          <a:blip r:embed="rId5"/>
          <a:srcRect/>
          <a:stretch>
            <a:fillRect/>
          </a:stretch>
        </p:blipFill>
        <p:spPr bwMode="auto">
          <a:xfrm>
            <a:off x="533400" y="3353369"/>
            <a:ext cx="1752600" cy="2108526"/>
          </a:xfrm>
          <a:prstGeom prst="rect">
            <a:avLst/>
          </a:prstGeom>
          <a:noFill/>
          <a:ln w="9525">
            <a:noFill/>
            <a:round/>
            <a:headEnd/>
            <a:tailEnd/>
          </a:ln>
        </p:spPr>
      </p:pic>
      <p:pic>
        <p:nvPicPr>
          <p:cNvPr id="8" name="Picture 7"/>
          <p:cNvPicPr>
            <a:picLocks noChangeAspect="1" noChangeArrowheads="1"/>
          </p:cNvPicPr>
          <p:nvPr/>
        </p:nvPicPr>
        <p:blipFill>
          <a:blip r:embed="rId6"/>
          <a:srcRect/>
          <a:stretch>
            <a:fillRect/>
          </a:stretch>
        </p:blipFill>
        <p:spPr bwMode="auto">
          <a:xfrm>
            <a:off x="4724400" y="3404495"/>
            <a:ext cx="1789813" cy="2154155"/>
          </a:xfrm>
          <a:prstGeom prst="rect">
            <a:avLst/>
          </a:prstGeom>
          <a:noFill/>
          <a:ln w="9525">
            <a:noFill/>
            <a:round/>
            <a:headEnd/>
            <a:tailEnd/>
          </a:ln>
        </p:spPr>
      </p:pic>
      <p:sp>
        <p:nvSpPr>
          <p:cNvPr id="9" name="Rectangle 1"/>
          <p:cNvSpPr>
            <a:spLocks noChangeArrowheads="1"/>
          </p:cNvSpPr>
          <p:nvPr/>
        </p:nvSpPr>
        <p:spPr bwMode="auto">
          <a:xfrm>
            <a:off x="2438400" y="3633095"/>
            <a:ext cx="2053856" cy="1600200"/>
          </a:xfrm>
          <a:prstGeom prst="rect">
            <a:avLst/>
          </a:prstGeom>
          <a:noFill/>
          <a:ln w="9525">
            <a:noFill/>
            <a:round/>
            <a:headEnd/>
            <a:tailEnd/>
          </a:ln>
          <a:effectLst/>
        </p:spPr>
        <p:txBody>
          <a:bodyPr lIns="92160" tIns="46080" rIns="92160" bIns="46080" anchor="ct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Place your right hand on your forehead &amp; press </a:t>
            </a:r>
            <a:r>
              <a:rPr lang="en-US" sz="1800" dirty="0" smtClean="0">
                <a:solidFill>
                  <a:srgbClr val="C00000"/>
                </a:solidFill>
                <a:effectLst>
                  <a:outerShdw blurRad="38100" dist="38100" dir="2700000" algn="tl">
                    <a:srgbClr val="C0C0C0"/>
                  </a:outerShdw>
                </a:effectLst>
                <a:latin typeface="Arial" charset="0"/>
              </a:rPr>
              <a:t>tightly</a:t>
            </a:r>
            <a:r>
              <a:rPr lang="en-US" sz="1800" dirty="0">
                <a:solidFill>
                  <a:srgbClr val="C00000"/>
                </a:solidFill>
                <a:effectLst>
                  <a:outerShdw blurRad="38100" dist="38100" dir="2700000" algn="tl">
                    <a:srgbClr val="C0C0C0"/>
                  </a:outerShdw>
                </a:effectLst>
                <a:latin typeface="Arial" charset="0"/>
              </a:rPr>
              <a:t>. </a:t>
            </a:r>
            <a:endParaRPr lang="en-US" sz="1800" dirty="0" smtClean="0">
              <a:solidFill>
                <a:srgbClr val="C00000"/>
              </a:solidFill>
              <a:effectLst>
                <a:outerShdw blurRad="38100" dist="38100" dir="2700000" algn="tl">
                  <a:srgbClr val="C0C0C0"/>
                </a:outerShdw>
              </a:effectLst>
              <a:latin typeface="Arial" charset="0"/>
            </a:endParaRP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
            </a:r>
            <a:br>
              <a:rPr lang="en-US" sz="1800" dirty="0">
                <a:solidFill>
                  <a:srgbClr val="C00000"/>
                </a:solidFill>
                <a:effectLst>
                  <a:outerShdw blurRad="38100" dist="38100" dir="2700000" algn="tl">
                    <a:srgbClr val="C0C0C0"/>
                  </a:outerShdw>
                </a:effectLst>
                <a:latin typeface="Arial" charset="0"/>
              </a:rPr>
            </a:br>
            <a:r>
              <a:rPr lang="en-US" sz="1800" dirty="0">
                <a:solidFill>
                  <a:srgbClr val="C00000"/>
                </a:solidFill>
                <a:effectLst>
                  <a:outerShdw blurRad="38100" dist="38100" dir="2700000" algn="tl">
                    <a:srgbClr val="C0C0C0"/>
                  </a:outerShdw>
                </a:effectLst>
                <a:latin typeface="Arial" charset="0"/>
              </a:rPr>
              <a:t>Pray - I forgive everyone including myself.</a:t>
            </a:r>
          </a:p>
        </p:txBody>
      </p:sp>
      <p:sp>
        <p:nvSpPr>
          <p:cNvPr id="10" name="Rectangle 3"/>
          <p:cNvSpPr>
            <a:spLocks noChangeArrowheads="1"/>
          </p:cNvSpPr>
          <p:nvPr/>
        </p:nvSpPr>
        <p:spPr bwMode="auto">
          <a:xfrm>
            <a:off x="6781800" y="3404495"/>
            <a:ext cx="2057400" cy="2310505"/>
          </a:xfrm>
          <a:prstGeom prst="rect">
            <a:avLst/>
          </a:prstGeom>
          <a:noFill/>
          <a:ln w="9525">
            <a:noFill/>
            <a:round/>
            <a:headEnd/>
            <a:tailEnd/>
          </a:ln>
          <a:effectLst/>
        </p:spPr>
        <p:txBody>
          <a:bodyPr wrap="square" lIns="90000" tIns="46800" rIns="90000" bIns="46800">
            <a:spAutoFit/>
          </a:bodyP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Place the centre of right palm on the top of your head and press firmly. </a:t>
            </a:r>
            <a:endParaRPr lang="en-US" sz="1800" dirty="0" smtClean="0">
              <a:solidFill>
                <a:srgbClr val="C00000"/>
              </a:solidFill>
              <a:effectLst>
                <a:outerShdw blurRad="38100" dist="38100" dir="2700000" algn="tl">
                  <a:srgbClr val="C0C0C0"/>
                </a:outerShdw>
              </a:effectLst>
              <a:latin typeface="Arial" charset="0"/>
            </a:endParaRP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800" dirty="0">
              <a:solidFill>
                <a:srgbClr val="C00000"/>
              </a:solidFill>
              <a:effectLst>
                <a:outerShdw blurRad="38100" dist="38100" dir="2700000" algn="tl">
                  <a:srgbClr val="C0C0C0"/>
                </a:outerShdw>
              </a:effectLst>
              <a:latin typeface="Arial" charset="0"/>
            </a:endParaRP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Pray: Please </a:t>
            </a:r>
            <a:r>
              <a:rPr lang="en-US" sz="1800" dirty="0" smtClean="0">
                <a:solidFill>
                  <a:srgbClr val="C00000"/>
                </a:solidFill>
                <a:effectLst>
                  <a:outerShdw blurRad="38100" dist="38100" dir="2700000" algn="tl">
                    <a:srgbClr val="C0C0C0"/>
                  </a:outerShdw>
                </a:effectLst>
                <a:latin typeface="Arial" charset="0"/>
              </a:rPr>
              <a:t>give me self realization </a:t>
            </a:r>
            <a:endParaRPr lang="en-US" sz="1800" dirty="0">
              <a:solidFill>
                <a:srgbClr val="C00000"/>
              </a:solidFill>
              <a:effectLst>
                <a:outerShdw blurRad="38100" dist="38100" dir="2700000" algn="tl">
                  <a:srgbClr val="C0C0C0"/>
                </a:outerShdw>
              </a:effectLst>
              <a:latin typeface="Arial" charset="0"/>
            </a:endParaRPr>
          </a:p>
        </p:txBody>
      </p:sp>
      <p:sp>
        <p:nvSpPr>
          <p:cNvPr id="11" name="Text Box 2"/>
          <p:cNvSpPr txBox="1">
            <a:spLocks noChangeArrowheads="1"/>
          </p:cNvSpPr>
          <p:nvPr/>
        </p:nvSpPr>
        <p:spPr bwMode="auto">
          <a:xfrm>
            <a:off x="0" y="2895600"/>
            <a:ext cx="9144000" cy="457200"/>
          </a:xfrm>
          <a:prstGeom prst="rect">
            <a:avLst/>
          </a:prstGeom>
          <a:noFill/>
          <a:ln w="9525">
            <a:noFill/>
            <a:round/>
            <a:headEnd/>
            <a:tailEnd/>
          </a:ln>
          <a:effectLst/>
        </p:spPr>
        <p:txBody>
          <a:bodyPr lIns="92160" tIns="46080" rIns="92160" bIns="46080" anchor="ct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smtClean="0">
                <a:solidFill>
                  <a:srgbClr val="FF0000"/>
                </a:solidFill>
                <a:effectLst>
                  <a:outerShdw blurRad="38100" dist="38100" dir="2700000" algn="tl">
                    <a:srgbClr val="C0C0C0"/>
                  </a:outerShdw>
                </a:effectLst>
                <a:latin typeface="Arial" charset="0"/>
              </a:rPr>
              <a:t>3RD &amp; 4TH STEP -CLEARING CROWN &amp; LIMBIC ENERGY CENTRE </a:t>
            </a:r>
            <a:endParaRPr lang="en-US" b="1" dirty="0">
              <a:solidFill>
                <a:srgbClr val="FF0000"/>
              </a:solidFill>
              <a:effectLst>
                <a:outerShdw blurRad="38100" dist="38100" dir="2700000" algn="tl">
                  <a:srgbClr val="C0C0C0"/>
                </a:outerShdw>
              </a:effectLst>
              <a:latin typeface="Arial" charset="0"/>
            </a:endParaRPr>
          </a:p>
        </p:txBody>
      </p:sp>
      <p:sp>
        <p:nvSpPr>
          <p:cNvPr id="12" name="Rectangle 11"/>
          <p:cNvSpPr/>
          <p:nvPr/>
        </p:nvSpPr>
        <p:spPr>
          <a:xfrm>
            <a:off x="762000" y="6029980"/>
            <a:ext cx="8153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1400" b="1" dirty="0">
                <a:solidFill>
                  <a:srgbClr val="FF0000"/>
                </a:solidFill>
              </a:rPr>
              <a:t>You have to develop that peace of mind within yourself by which you can become the witness of yourself first.  You should be able to witness yourself and see what are the things, which are putting you down.</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12" y="5773479"/>
            <a:ext cx="738188" cy="905462"/>
          </a:xfrm>
          <a:prstGeom prst="rect">
            <a:avLst/>
          </a:prstGeom>
        </p:spPr>
      </p:pic>
    </p:spTree>
    <p:extLst>
      <p:ext uri="{BB962C8B-B14F-4D97-AF65-F5344CB8AC3E}">
        <p14:creationId xmlns:p14="http://schemas.microsoft.com/office/powerpoint/2010/main" val="215127015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SimSun"/>
      </a:majorFont>
      <a:minorFont>
        <a:latin typeface="Times New Roman"/>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1471</Words>
  <Application>Microsoft Office PowerPoint</Application>
  <PresentationFormat>On-screen Show (4:3)</PresentationFormat>
  <Paragraphs>260</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Sahaja Yoga (About Founder)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SITA INDIA</dc:creator>
  <cp:lastModifiedBy>Hitesh Shah</cp:lastModifiedBy>
  <cp:revision>407</cp:revision>
  <cp:lastPrinted>2015-06-24T17:49:12Z</cp:lastPrinted>
  <dcterms:created xsi:type="dcterms:W3CDTF">2004-11-02T10:33:14Z</dcterms:created>
  <dcterms:modified xsi:type="dcterms:W3CDTF">2015-07-23T12:55:52Z</dcterms:modified>
</cp:coreProperties>
</file>